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82" r:id="rId17"/>
    <p:sldId id="281" r:id="rId18"/>
    <p:sldId id="271" r:id="rId19"/>
    <p:sldId id="283" r:id="rId20"/>
    <p:sldId id="272" r:id="rId21"/>
    <p:sldId id="273" r:id="rId22"/>
    <p:sldId id="274" r:id="rId23"/>
    <p:sldId id="275" r:id="rId24"/>
    <p:sldId id="276" r:id="rId25"/>
    <p:sldId id="277" r:id="rId26"/>
    <p:sldId id="278" r:id="rId27"/>
    <p:sldId id="279" r:id="rId28"/>
    <p:sldId id="280" r:id="rId29"/>
  </p:sldIdLst>
  <p:sldSz cx="9144000" cy="5143500" type="screen16x9"/>
  <p:notesSz cx="6858000" cy="9144000"/>
  <p:embeddedFontLst>
    <p:embeddedFont>
      <p:font typeface="Montserrat" panose="00000500000000000000" pitchFamily="2" charset="0"/>
      <p:regular r:id="rId31"/>
      <p:bold r:id="rId32"/>
      <p:italic r:id="rId33"/>
      <p:boldItalic r:id="rId34"/>
    </p:embeddedFont>
    <p:embeddedFont>
      <p:font typeface="Nunito" pitchFamily="2" charset="0"/>
      <p:regular r:id="rId35"/>
      <p:bold r:id="rId36"/>
      <p:italic r:id="rId37"/>
      <p:boldItalic r:id="rId38"/>
    </p:embeddedFont>
    <p:embeddedFont>
      <p:font typeface="Raleway" pitchFamily="2" charset="0"/>
      <p:regular r:id="rId39"/>
      <p:bold r:id="rId40"/>
      <p:italic r:id="rId41"/>
      <p:boldItalic r:id="rId42"/>
    </p:embeddedFont>
    <p:embeddedFont>
      <p:font typeface="Raleway Black" pitchFamily="2" charset="0"/>
      <p:bold r:id="rId43"/>
      <p:boldItalic r:id="rId44"/>
    </p:embeddedFont>
    <p:embeddedFont>
      <p:font typeface="Roboto" panose="02000000000000000000" pitchFamily="2" charset="0"/>
      <p:regular r:id="rId45"/>
      <p:bold r:id="rId46"/>
      <p:italic r:id="rId47"/>
      <p:boldItalic r:id="rId48"/>
    </p:embeddedFont>
    <p:embeddedFont>
      <p:font typeface="Suez One" panose="00000500000000000000" pitchFamily="2" charset="-79"/>
      <p:regular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150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s>
</file>

<file path=ppt/media/image1.png>
</file>

<file path=ppt/media/image10.jpg>
</file>

<file path=ppt/media/image2.png>
</file>

<file path=ppt/media/image3.jpg>
</file>

<file path=ppt/media/image4.png>
</file>

<file path=ppt/media/image5.png>
</file>

<file path=ppt/media/image6.jpg>
</file>

<file path=ppt/media/image7.jp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8"/>
        <p:cNvGrpSpPr/>
        <p:nvPr/>
      </p:nvGrpSpPr>
      <p:grpSpPr>
        <a:xfrm>
          <a:off x="0" y="0"/>
          <a:ext cx="0" cy="0"/>
          <a:chOff x="0" y="0"/>
          <a:chExt cx="0" cy="0"/>
        </a:xfrm>
      </p:grpSpPr>
      <p:sp>
        <p:nvSpPr>
          <p:cNvPr id="1499" name="Google Shape;1499;g28823fccd1f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0" name="Google Shape;1500;g28823fccd1f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5"/>
        <p:cNvGrpSpPr/>
        <p:nvPr/>
      </p:nvGrpSpPr>
      <p:grpSpPr>
        <a:xfrm>
          <a:off x="0" y="0"/>
          <a:ext cx="0" cy="0"/>
          <a:chOff x="0" y="0"/>
          <a:chExt cx="0" cy="0"/>
        </a:xfrm>
      </p:grpSpPr>
      <p:sp>
        <p:nvSpPr>
          <p:cNvPr id="1506" name="Google Shape;1506;g28823fccd1f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7" name="Google Shape;1507;g28823fccd1f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
        <p:cNvGrpSpPr/>
        <p:nvPr/>
      </p:nvGrpSpPr>
      <p:grpSpPr>
        <a:xfrm>
          <a:off x="0" y="0"/>
          <a:ext cx="0" cy="0"/>
          <a:chOff x="0" y="0"/>
          <a:chExt cx="0" cy="0"/>
        </a:xfrm>
      </p:grpSpPr>
      <p:sp>
        <p:nvSpPr>
          <p:cNvPr id="1534" name="Google Shape;1534;g28823fccd1f_0_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 name="Google Shape;1535;g28823fccd1f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0"/>
        <p:cNvGrpSpPr/>
        <p:nvPr/>
      </p:nvGrpSpPr>
      <p:grpSpPr>
        <a:xfrm>
          <a:off x="0" y="0"/>
          <a:ext cx="0" cy="0"/>
          <a:chOff x="0" y="0"/>
          <a:chExt cx="0" cy="0"/>
        </a:xfrm>
      </p:grpSpPr>
      <p:sp>
        <p:nvSpPr>
          <p:cNvPr id="1541" name="Google Shape;1541;g10c85bfd5b9_3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2" name="Google Shape;1542;g10c85bfd5b9_3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
        <p:cNvGrpSpPr/>
        <p:nvPr/>
      </p:nvGrpSpPr>
      <p:grpSpPr>
        <a:xfrm>
          <a:off x="0" y="0"/>
          <a:ext cx="0" cy="0"/>
          <a:chOff x="0" y="0"/>
          <a:chExt cx="0" cy="0"/>
        </a:xfrm>
      </p:grpSpPr>
      <p:sp>
        <p:nvSpPr>
          <p:cNvPr id="1606" name="Google Shape;1606;g28823fccd1f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7" name="Google Shape;1607;g28823fccd1f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2"/>
        <p:cNvGrpSpPr/>
        <p:nvPr/>
      </p:nvGrpSpPr>
      <p:grpSpPr>
        <a:xfrm>
          <a:off x="0" y="0"/>
          <a:ext cx="0" cy="0"/>
          <a:chOff x="0" y="0"/>
          <a:chExt cx="0" cy="0"/>
        </a:xfrm>
      </p:grpSpPr>
      <p:sp>
        <p:nvSpPr>
          <p:cNvPr id="1633" name="Google Shape;1633;g2a1704c9255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4" name="Google Shape;1634;g2a1704c9255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2"/>
        <p:cNvGrpSpPr/>
        <p:nvPr/>
      </p:nvGrpSpPr>
      <p:grpSpPr>
        <a:xfrm>
          <a:off x="0" y="0"/>
          <a:ext cx="0" cy="0"/>
          <a:chOff x="0" y="0"/>
          <a:chExt cx="0" cy="0"/>
        </a:xfrm>
      </p:grpSpPr>
      <p:sp>
        <p:nvSpPr>
          <p:cNvPr id="1633" name="Google Shape;1633;g2a1704c9255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4" name="Google Shape;1634;g2a1704c9255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22918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2"/>
        <p:cNvGrpSpPr/>
        <p:nvPr/>
      </p:nvGrpSpPr>
      <p:grpSpPr>
        <a:xfrm>
          <a:off x="0" y="0"/>
          <a:ext cx="0" cy="0"/>
          <a:chOff x="0" y="0"/>
          <a:chExt cx="0" cy="0"/>
        </a:xfrm>
      </p:grpSpPr>
      <p:sp>
        <p:nvSpPr>
          <p:cNvPr id="1633" name="Google Shape;1633;g2a1704c9255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4" name="Google Shape;1634;g2a1704c9255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82774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0"/>
        <p:cNvGrpSpPr/>
        <p:nvPr/>
      </p:nvGrpSpPr>
      <p:grpSpPr>
        <a:xfrm>
          <a:off x="0" y="0"/>
          <a:ext cx="0" cy="0"/>
          <a:chOff x="0" y="0"/>
          <a:chExt cx="0" cy="0"/>
        </a:xfrm>
      </p:grpSpPr>
      <p:sp>
        <p:nvSpPr>
          <p:cNvPr id="1661" name="Google Shape;1661;g10c85bfd5b9_3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2" name="Google Shape;1662;g10c85bfd5b9_3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0"/>
        <p:cNvGrpSpPr/>
        <p:nvPr/>
      </p:nvGrpSpPr>
      <p:grpSpPr>
        <a:xfrm>
          <a:off x="0" y="0"/>
          <a:ext cx="0" cy="0"/>
          <a:chOff x="0" y="0"/>
          <a:chExt cx="0" cy="0"/>
        </a:xfrm>
      </p:grpSpPr>
      <p:sp>
        <p:nvSpPr>
          <p:cNvPr id="1661" name="Google Shape;1661;g10c85bfd5b9_3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2" name="Google Shape;1662;g10c85bfd5b9_3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8227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Google Shape;998;g10f774c2156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 name="Google Shape;999;g10f774c215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4"/>
        <p:cNvGrpSpPr/>
        <p:nvPr/>
      </p:nvGrpSpPr>
      <p:grpSpPr>
        <a:xfrm>
          <a:off x="0" y="0"/>
          <a:ext cx="0" cy="0"/>
          <a:chOff x="0" y="0"/>
          <a:chExt cx="0" cy="0"/>
        </a:xfrm>
      </p:grpSpPr>
      <p:sp>
        <p:nvSpPr>
          <p:cNvPr id="1675" name="Google Shape;1675;g2a1704c9255_1_4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6" name="Google Shape;1676;g2a1704c9255_1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2a1704c9255_1_4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2a1704c9255_1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7"/>
        <p:cNvGrpSpPr/>
        <p:nvPr/>
      </p:nvGrpSpPr>
      <p:grpSpPr>
        <a:xfrm>
          <a:off x="0" y="0"/>
          <a:ext cx="0" cy="0"/>
          <a:chOff x="0" y="0"/>
          <a:chExt cx="0" cy="0"/>
        </a:xfrm>
      </p:grpSpPr>
      <p:sp>
        <p:nvSpPr>
          <p:cNvPr id="1688" name="Google Shape;1688;g2a1704c9255_1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9" name="Google Shape;1689;g2a1704c9255_1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3"/>
        <p:cNvGrpSpPr/>
        <p:nvPr/>
      </p:nvGrpSpPr>
      <p:grpSpPr>
        <a:xfrm>
          <a:off x="0" y="0"/>
          <a:ext cx="0" cy="0"/>
          <a:chOff x="0" y="0"/>
          <a:chExt cx="0" cy="0"/>
        </a:xfrm>
      </p:grpSpPr>
      <p:sp>
        <p:nvSpPr>
          <p:cNvPr id="1694" name="Google Shape;1694;g2a172426a27_0_3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5" name="Google Shape;1695;g2a172426a27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0"/>
        <p:cNvGrpSpPr/>
        <p:nvPr/>
      </p:nvGrpSpPr>
      <p:grpSpPr>
        <a:xfrm>
          <a:off x="0" y="0"/>
          <a:ext cx="0" cy="0"/>
          <a:chOff x="0" y="0"/>
          <a:chExt cx="0" cy="0"/>
        </a:xfrm>
      </p:grpSpPr>
      <p:sp>
        <p:nvSpPr>
          <p:cNvPr id="1701" name="Google Shape;1701;g2a172426a27_0_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2" name="Google Shape;1702;g2a172426a27_0_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0"/>
        <p:cNvGrpSpPr/>
        <p:nvPr/>
      </p:nvGrpSpPr>
      <p:grpSpPr>
        <a:xfrm>
          <a:off x="0" y="0"/>
          <a:ext cx="0" cy="0"/>
          <a:chOff x="0" y="0"/>
          <a:chExt cx="0" cy="0"/>
        </a:xfrm>
      </p:grpSpPr>
      <p:sp>
        <p:nvSpPr>
          <p:cNvPr id="1841" name="Google Shape;1841;g2a172426a27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2" name="Google Shape;1842;g2a172426a27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7"/>
        <p:cNvGrpSpPr/>
        <p:nvPr/>
      </p:nvGrpSpPr>
      <p:grpSpPr>
        <a:xfrm>
          <a:off x="0" y="0"/>
          <a:ext cx="0" cy="0"/>
          <a:chOff x="0" y="0"/>
          <a:chExt cx="0" cy="0"/>
        </a:xfrm>
      </p:grpSpPr>
      <p:sp>
        <p:nvSpPr>
          <p:cNvPr id="1848" name="Google Shape;1848;g2a172426a27_0_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9" name="Google Shape;1849;g2a172426a27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7"/>
        <p:cNvGrpSpPr/>
        <p:nvPr/>
      </p:nvGrpSpPr>
      <p:grpSpPr>
        <a:xfrm>
          <a:off x="0" y="0"/>
          <a:ext cx="0" cy="0"/>
          <a:chOff x="0" y="0"/>
          <a:chExt cx="0" cy="0"/>
        </a:xfrm>
      </p:grpSpPr>
      <p:sp>
        <p:nvSpPr>
          <p:cNvPr id="1988" name="Google Shape;1988;g10c85bfd5b9_2_4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9" name="Google Shape;1989;g10c85bfd5b9_2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3"/>
        <p:cNvGrpSpPr/>
        <p:nvPr/>
      </p:nvGrpSpPr>
      <p:grpSpPr>
        <a:xfrm>
          <a:off x="0" y="0"/>
          <a:ext cx="0" cy="0"/>
          <a:chOff x="0" y="0"/>
          <a:chExt cx="0" cy="0"/>
        </a:xfrm>
      </p:grpSpPr>
      <p:sp>
        <p:nvSpPr>
          <p:cNvPr id="2014" name="Google Shape;2014;g2a1704c9255_1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5" name="Google Shape;2015;g2a1704c9255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10f774c2156_1_4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10f774c2156_1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
        <p:cNvGrpSpPr/>
        <p:nvPr/>
      </p:nvGrpSpPr>
      <p:grpSpPr>
        <a:xfrm>
          <a:off x="0" y="0"/>
          <a:ext cx="0" cy="0"/>
          <a:chOff x="0" y="0"/>
          <a:chExt cx="0" cy="0"/>
        </a:xfrm>
      </p:grpSpPr>
      <p:sp>
        <p:nvSpPr>
          <p:cNvPr id="1040" name="Google Shape;1040;g10f774c2156_1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 name="Google Shape;1041;g10f774c2156_1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9"/>
        <p:cNvGrpSpPr/>
        <p:nvPr/>
      </p:nvGrpSpPr>
      <p:grpSpPr>
        <a:xfrm>
          <a:off x="0" y="0"/>
          <a:ext cx="0" cy="0"/>
          <a:chOff x="0" y="0"/>
          <a:chExt cx="0" cy="0"/>
        </a:xfrm>
      </p:grpSpPr>
      <p:sp>
        <p:nvSpPr>
          <p:cNvPr id="1180" name="Google Shape;1180;g10dbd2ffeaa_4_1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 name="Google Shape;1181;g10dbd2ffeaa_4_1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2a172426a2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2a172426a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
        <p:cNvGrpSpPr/>
        <p:nvPr/>
      </p:nvGrpSpPr>
      <p:grpSpPr>
        <a:xfrm>
          <a:off x="0" y="0"/>
          <a:ext cx="0" cy="0"/>
          <a:chOff x="0" y="0"/>
          <a:chExt cx="0" cy="0"/>
        </a:xfrm>
      </p:grpSpPr>
      <p:sp>
        <p:nvSpPr>
          <p:cNvPr id="1212" name="Google Shape;1212;g2a1704c9255_1_6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2a1704c9255_1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1"/>
        <p:cNvGrpSpPr/>
        <p:nvPr/>
      </p:nvGrpSpPr>
      <p:grpSpPr>
        <a:xfrm>
          <a:off x="0" y="0"/>
          <a:ext cx="0" cy="0"/>
          <a:chOff x="0" y="0"/>
          <a:chExt cx="0" cy="0"/>
        </a:xfrm>
      </p:grpSpPr>
      <p:sp>
        <p:nvSpPr>
          <p:cNvPr id="1352" name="Google Shape;1352;g2a172426a27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 name="Google Shape;1353;g2a172426a2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2a172426a27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2a172426a2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3356150"/>
            <a:ext cx="9144000" cy="17874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Google Shape;10;p2"/>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1" name="Google Shape;11;p2"/>
          <p:cNvSpPr txBox="1">
            <a:spLocks noGrp="1"/>
          </p:cNvSpPr>
          <p:nvPr>
            <p:ph type="ctrTitle"/>
          </p:nvPr>
        </p:nvSpPr>
        <p:spPr>
          <a:xfrm>
            <a:off x="708700" y="991800"/>
            <a:ext cx="4221300" cy="23160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708700" y="3497300"/>
            <a:ext cx="29625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 name="Shape 105"/>
        <p:cNvGrpSpPr/>
        <p:nvPr/>
      </p:nvGrpSpPr>
      <p:grpSpPr>
        <a:xfrm>
          <a:off x="0" y="0"/>
          <a:ext cx="0" cy="0"/>
          <a:chOff x="0" y="0"/>
          <a:chExt cx="0" cy="0"/>
        </a:xfrm>
      </p:grpSpPr>
      <p:pic>
        <p:nvPicPr>
          <p:cNvPr id="106" name="Google Shape;106;p11"/>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107" name="Google Shape;107;p11"/>
          <p:cNvSpPr/>
          <p:nvPr/>
        </p:nvSpPr>
        <p:spPr>
          <a:xfrm>
            <a:off x="0" y="0"/>
            <a:ext cx="9144000" cy="51435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txBox="1">
            <a:spLocks noGrp="1"/>
          </p:cNvSpPr>
          <p:nvPr>
            <p:ph type="title" hasCustomPrompt="1"/>
          </p:nvPr>
        </p:nvSpPr>
        <p:spPr>
          <a:xfrm>
            <a:off x="1312250" y="1500600"/>
            <a:ext cx="6519600" cy="1608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9" name="Google Shape;109;p11"/>
          <p:cNvSpPr txBox="1">
            <a:spLocks noGrp="1"/>
          </p:cNvSpPr>
          <p:nvPr>
            <p:ph type="subTitle" idx="1"/>
          </p:nvPr>
        </p:nvSpPr>
        <p:spPr>
          <a:xfrm>
            <a:off x="1312150" y="3108900"/>
            <a:ext cx="6519600" cy="53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0" name="Google Shape;110;p11"/>
          <p:cNvSpPr/>
          <p:nvPr/>
        </p:nvSpPr>
        <p:spPr>
          <a:xfrm rot="303394" flipH="1">
            <a:off x="6623611" y="4442742"/>
            <a:ext cx="1789810" cy="1289848"/>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1066191" flipH="1">
            <a:off x="-784861" y="1719718"/>
            <a:ext cx="914882" cy="6593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597517" y="-710218"/>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flipH="1">
            <a:off x="1051415" y="-81126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2651248" y="-435492"/>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1639471" flipH="1">
            <a:off x="2492976" y="-777262"/>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rot="1639471" flipH="1">
            <a:off x="3298959" y="-134452"/>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rot="1066182" flipH="1">
            <a:off x="8034365" y="37741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1639471" flipH="1">
            <a:off x="8225934" y="4278773"/>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lt1"/>
        </a:solidFill>
        <a:effectLst/>
      </p:bgPr>
    </p:bg>
    <p:spTree>
      <p:nvGrpSpPr>
        <p:cNvPr id="1" name="Shape 120"/>
        <p:cNvGrpSpPr/>
        <p:nvPr/>
      </p:nvGrpSpPr>
      <p:grpSpPr>
        <a:xfrm>
          <a:off x="0" y="0"/>
          <a:ext cx="0" cy="0"/>
          <a:chOff x="0" y="0"/>
          <a:chExt cx="0" cy="0"/>
        </a:xfrm>
      </p:grpSpPr>
      <p:pic>
        <p:nvPicPr>
          <p:cNvPr id="121" name="Google Shape;121;p13"/>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22" name="Google Shape;122;p13"/>
          <p:cNvSpPr txBox="1">
            <a:spLocks noGrp="1"/>
          </p:cNvSpPr>
          <p:nvPr>
            <p:ph type="subTitle" idx="1"/>
          </p:nvPr>
        </p:nvSpPr>
        <p:spPr>
          <a:xfrm>
            <a:off x="1899975" y="1463040"/>
            <a:ext cx="2386200" cy="740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Raleway Black"/>
              <a:buNone/>
              <a:defRPr sz="2200">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123" name="Google Shape;123;p13"/>
          <p:cNvSpPr txBox="1">
            <a:spLocks noGrp="1"/>
          </p:cNvSpPr>
          <p:nvPr>
            <p:ph type="subTitle" idx="2"/>
          </p:nvPr>
        </p:nvSpPr>
        <p:spPr>
          <a:xfrm>
            <a:off x="6040000" y="2194560"/>
            <a:ext cx="2386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13"/>
          <p:cNvSpPr txBox="1">
            <a:spLocks noGrp="1"/>
          </p:cNvSpPr>
          <p:nvPr>
            <p:ph type="subTitle" idx="3"/>
          </p:nvPr>
        </p:nvSpPr>
        <p:spPr>
          <a:xfrm>
            <a:off x="6040000" y="1463040"/>
            <a:ext cx="2386200" cy="74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125" name="Google Shape;125;p13"/>
          <p:cNvSpPr txBox="1">
            <a:spLocks noGrp="1"/>
          </p:cNvSpPr>
          <p:nvPr>
            <p:ph type="title" hasCustomPrompt="1"/>
          </p:nvPr>
        </p:nvSpPr>
        <p:spPr>
          <a:xfrm>
            <a:off x="714975" y="1566785"/>
            <a:ext cx="1032600" cy="1101300"/>
          </a:xfrm>
          <a:prstGeom prst="rect">
            <a:avLst/>
          </a:prstGeom>
          <a:solidFill>
            <a:srgbClr val="000000">
              <a:alpha val="52679"/>
            </a:srgbClr>
          </a:solidFill>
        </p:spPr>
        <p:txBody>
          <a:bodyPr spcFirstLastPara="1" wrap="square" lIns="91425" tIns="91425" rIns="91425" bIns="91425" anchor="ctr" anchorCtr="0">
            <a:noAutofit/>
          </a:bodyPr>
          <a:lstStyle>
            <a:lvl1pPr lvl="0" algn="ctr" rtl="0">
              <a:spcBef>
                <a:spcPts val="0"/>
              </a:spcBef>
              <a:spcAft>
                <a:spcPts val="0"/>
              </a:spcAft>
              <a:buSzPts val="3000"/>
              <a:buNone/>
              <a:defRPr sz="51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6" name="Google Shape;126;p13"/>
          <p:cNvSpPr txBox="1">
            <a:spLocks noGrp="1"/>
          </p:cNvSpPr>
          <p:nvPr>
            <p:ph type="title" idx="4" hasCustomPrompt="1"/>
          </p:nvPr>
        </p:nvSpPr>
        <p:spPr>
          <a:xfrm>
            <a:off x="4855000" y="1566775"/>
            <a:ext cx="1032600" cy="1101300"/>
          </a:xfrm>
          <a:prstGeom prst="rect">
            <a:avLst/>
          </a:prstGeom>
          <a:solidFill>
            <a:srgbClr val="000000">
              <a:alpha val="52679"/>
            </a:srgbClr>
          </a:solidFill>
        </p:spPr>
        <p:txBody>
          <a:bodyPr spcFirstLastPara="1" wrap="square" lIns="91425" tIns="91425" rIns="91425" bIns="91425" anchor="ctr" anchorCtr="0">
            <a:noAutofit/>
          </a:bodyPr>
          <a:lstStyle>
            <a:lvl1pPr lvl="0" algn="ctr" rtl="0">
              <a:spcBef>
                <a:spcPts val="0"/>
              </a:spcBef>
              <a:spcAft>
                <a:spcPts val="0"/>
              </a:spcAft>
              <a:buSzPts val="3000"/>
              <a:buNone/>
              <a:defRPr sz="51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7" name="Google Shape;127;p13"/>
          <p:cNvSpPr txBox="1">
            <a:spLocks noGrp="1"/>
          </p:cNvSpPr>
          <p:nvPr>
            <p:ph type="subTitle" idx="5"/>
          </p:nvPr>
        </p:nvSpPr>
        <p:spPr>
          <a:xfrm>
            <a:off x="1899975" y="3879538"/>
            <a:ext cx="2386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3"/>
          <p:cNvSpPr txBox="1">
            <a:spLocks noGrp="1"/>
          </p:cNvSpPr>
          <p:nvPr>
            <p:ph type="subTitle" idx="6"/>
          </p:nvPr>
        </p:nvSpPr>
        <p:spPr>
          <a:xfrm>
            <a:off x="1899975" y="3148363"/>
            <a:ext cx="2386200" cy="740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Raleway Black"/>
              <a:buNone/>
              <a:defRPr sz="2200">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129" name="Google Shape;129;p13"/>
          <p:cNvSpPr txBox="1">
            <a:spLocks noGrp="1"/>
          </p:cNvSpPr>
          <p:nvPr>
            <p:ph type="subTitle" idx="7"/>
          </p:nvPr>
        </p:nvSpPr>
        <p:spPr>
          <a:xfrm>
            <a:off x="6040000" y="3879538"/>
            <a:ext cx="2386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13"/>
          <p:cNvSpPr txBox="1">
            <a:spLocks noGrp="1"/>
          </p:cNvSpPr>
          <p:nvPr>
            <p:ph type="subTitle" idx="8"/>
          </p:nvPr>
        </p:nvSpPr>
        <p:spPr>
          <a:xfrm>
            <a:off x="6040000" y="3148363"/>
            <a:ext cx="2386200" cy="74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131" name="Google Shape;131;p13"/>
          <p:cNvSpPr txBox="1">
            <a:spLocks noGrp="1"/>
          </p:cNvSpPr>
          <p:nvPr>
            <p:ph type="title" idx="9" hasCustomPrompt="1"/>
          </p:nvPr>
        </p:nvSpPr>
        <p:spPr>
          <a:xfrm>
            <a:off x="714975" y="3249650"/>
            <a:ext cx="1032600" cy="1101300"/>
          </a:xfrm>
          <a:prstGeom prst="rect">
            <a:avLst/>
          </a:prstGeom>
          <a:solidFill>
            <a:srgbClr val="000000">
              <a:alpha val="52679"/>
            </a:srgbClr>
          </a:solidFill>
        </p:spPr>
        <p:txBody>
          <a:bodyPr spcFirstLastPara="1" wrap="square" lIns="91425" tIns="91425" rIns="91425" bIns="91425" anchor="ctr" anchorCtr="0">
            <a:noAutofit/>
          </a:bodyPr>
          <a:lstStyle>
            <a:lvl1pPr lvl="0" algn="ctr" rtl="0">
              <a:spcBef>
                <a:spcPts val="0"/>
              </a:spcBef>
              <a:spcAft>
                <a:spcPts val="0"/>
              </a:spcAft>
              <a:buSzPts val="3000"/>
              <a:buNone/>
              <a:defRPr sz="51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32" name="Google Shape;132;p13"/>
          <p:cNvSpPr txBox="1">
            <a:spLocks noGrp="1"/>
          </p:cNvSpPr>
          <p:nvPr>
            <p:ph type="title" idx="13" hasCustomPrompt="1"/>
          </p:nvPr>
        </p:nvSpPr>
        <p:spPr>
          <a:xfrm>
            <a:off x="4855000" y="3249650"/>
            <a:ext cx="1032600" cy="1101300"/>
          </a:xfrm>
          <a:prstGeom prst="rect">
            <a:avLst/>
          </a:prstGeom>
          <a:solidFill>
            <a:srgbClr val="000000">
              <a:alpha val="52679"/>
            </a:srgbClr>
          </a:solidFill>
        </p:spPr>
        <p:txBody>
          <a:bodyPr spcFirstLastPara="1" wrap="square" lIns="91425" tIns="91425" rIns="91425" bIns="91425" anchor="ctr" anchorCtr="0">
            <a:noAutofit/>
          </a:bodyPr>
          <a:lstStyle>
            <a:lvl1pPr lvl="0" algn="ctr" rtl="0">
              <a:spcBef>
                <a:spcPts val="0"/>
              </a:spcBef>
              <a:spcAft>
                <a:spcPts val="0"/>
              </a:spcAft>
              <a:buSzPts val="3000"/>
              <a:buNone/>
              <a:defRPr sz="51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33" name="Google Shape;133;p13"/>
          <p:cNvSpPr txBox="1">
            <a:spLocks noGrp="1"/>
          </p:cNvSpPr>
          <p:nvPr>
            <p:ph type="title" idx="14"/>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solidFill>
                  <a:schemeClr val="accent1"/>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4" name="Google Shape;134;p13"/>
          <p:cNvSpPr/>
          <p:nvPr/>
        </p:nvSpPr>
        <p:spPr>
          <a:xfrm>
            <a:off x="7230554" y="-653505"/>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8217220" y="-121077"/>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8242312" y="-141422"/>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7791737" y="-4874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6842981" y="-754552"/>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6120435" y="-378780"/>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txBox="1">
            <a:spLocks noGrp="1"/>
          </p:cNvSpPr>
          <p:nvPr>
            <p:ph type="subTitle" idx="15"/>
          </p:nvPr>
        </p:nvSpPr>
        <p:spPr>
          <a:xfrm>
            <a:off x="1899975" y="2194560"/>
            <a:ext cx="2386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7">
    <p:spTree>
      <p:nvGrpSpPr>
        <p:cNvPr id="1" name="Shape 141"/>
        <p:cNvGrpSpPr/>
        <p:nvPr/>
      </p:nvGrpSpPr>
      <p:grpSpPr>
        <a:xfrm>
          <a:off x="0" y="0"/>
          <a:ext cx="0" cy="0"/>
          <a:chOff x="0" y="0"/>
          <a:chExt cx="0" cy="0"/>
        </a:xfrm>
      </p:grpSpPr>
      <p:sp>
        <p:nvSpPr>
          <p:cNvPr id="142" name="Google Shape;142;p14"/>
          <p:cNvSpPr/>
          <p:nvPr/>
        </p:nvSpPr>
        <p:spPr>
          <a:xfrm>
            <a:off x="0" y="3353975"/>
            <a:ext cx="9144000" cy="17898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 name="Google Shape;143;p14"/>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144" name="Google Shape;144;p14"/>
          <p:cNvSpPr txBox="1">
            <a:spLocks noGrp="1"/>
          </p:cNvSpPr>
          <p:nvPr>
            <p:ph type="subTitle" idx="1"/>
          </p:nvPr>
        </p:nvSpPr>
        <p:spPr>
          <a:xfrm>
            <a:off x="717700" y="1456525"/>
            <a:ext cx="5444700" cy="165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5" name="Google Shape;145;p14"/>
          <p:cNvSpPr txBox="1">
            <a:spLocks noGrp="1"/>
          </p:cNvSpPr>
          <p:nvPr>
            <p:ph type="title"/>
          </p:nvPr>
        </p:nvSpPr>
        <p:spPr>
          <a:xfrm>
            <a:off x="717700" y="3567132"/>
            <a:ext cx="3882000" cy="453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22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6" name="Google Shape;146;p14"/>
          <p:cNvSpPr/>
          <p:nvPr/>
        </p:nvSpPr>
        <p:spPr>
          <a:xfrm>
            <a:off x="7230554" y="-653505"/>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4"/>
          <p:cNvSpPr/>
          <p:nvPr/>
        </p:nvSpPr>
        <p:spPr>
          <a:xfrm>
            <a:off x="8217220" y="-121077"/>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4"/>
          <p:cNvSpPr/>
          <p:nvPr/>
        </p:nvSpPr>
        <p:spPr>
          <a:xfrm>
            <a:off x="8242312" y="-141422"/>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4"/>
          <p:cNvSpPr/>
          <p:nvPr/>
        </p:nvSpPr>
        <p:spPr>
          <a:xfrm>
            <a:off x="7791737" y="-4874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4"/>
          <p:cNvSpPr/>
          <p:nvPr/>
        </p:nvSpPr>
        <p:spPr>
          <a:xfrm>
            <a:off x="6842981" y="-754552"/>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4"/>
          <p:cNvSpPr/>
          <p:nvPr/>
        </p:nvSpPr>
        <p:spPr>
          <a:xfrm>
            <a:off x="6120435" y="-378780"/>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rot="1287223">
            <a:off x="8503935" y="2405175"/>
            <a:ext cx="1335755" cy="875126"/>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4"/>
          <p:cNvSpPr/>
          <p:nvPr/>
        </p:nvSpPr>
        <p:spPr>
          <a:xfrm flipH="1">
            <a:off x="6566510" y="-11412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rot="1066182" flipH="1">
            <a:off x="3211610" y="-1655468"/>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4"/>
          <p:cNvSpPr/>
          <p:nvPr/>
        </p:nvSpPr>
        <p:spPr>
          <a:xfrm rot="1066182" flipH="1">
            <a:off x="5460351" y="-1164709"/>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4"/>
          <p:cNvSpPr/>
          <p:nvPr/>
        </p:nvSpPr>
        <p:spPr>
          <a:xfrm rot="1066182" flipH="1">
            <a:off x="6545822" y="-156904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4"/>
          <p:cNvSpPr/>
          <p:nvPr/>
        </p:nvSpPr>
        <p:spPr>
          <a:xfrm flipH="1">
            <a:off x="4490653" y="-203703"/>
            <a:ext cx="698752" cy="57240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4"/>
          <p:cNvSpPr/>
          <p:nvPr/>
        </p:nvSpPr>
        <p:spPr>
          <a:xfrm rot="1066219" flipH="1">
            <a:off x="3705674" y="-1268090"/>
            <a:ext cx="1732635" cy="1621187"/>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p:cNvSpPr/>
          <p:nvPr/>
        </p:nvSpPr>
        <p:spPr>
          <a:xfrm rot="1066219" flipH="1">
            <a:off x="4637153" y="-1212754"/>
            <a:ext cx="1209048" cy="114911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rot="1350718" flipH="1">
            <a:off x="3400501" y="-994618"/>
            <a:ext cx="1182309" cy="107424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4"/>
          <p:cNvSpPr/>
          <p:nvPr/>
        </p:nvSpPr>
        <p:spPr>
          <a:xfrm flipH="1">
            <a:off x="4909874" y="-420185"/>
            <a:ext cx="873061" cy="6210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4"/>
          <p:cNvSpPr/>
          <p:nvPr/>
        </p:nvSpPr>
        <p:spPr>
          <a:xfrm rot="933147" flipH="1">
            <a:off x="5179814" y="-1035985"/>
            <a:ext cx="2139936" cy="178555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rot="933147" flipH="1">
            <a:off x="5101662" y="-1333210"/>
            <a:ext cx="1493266" cy="1265624"/>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p:nvPr/>
        </p:nvSpPr>
        <p:spPr>
          <a:xfrm flipH="1">
            <a:off x="7106599" y="-228148"/>
            <a:ext cx="611462" cy="500895"/>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rot="1066208" flipH="1">
            <a:off x="3947859" y="-741366"/>
            <a:ext cx="1516208" cy="1418681"/>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rot="1350718" flipH="1">
            <a:off x="4910863" y="-569138"/>
            <a:ext cx="1182309" cy="107424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167"/>
        <p:cNvGrpSpPr/>
        <p:nvPr/>
      </p:nvGrpSpPr>
      <p:grpSpPr>
        <a:xfrm>
          <a:off x="0" y="0"/>
          <a:ext cx="0" cy="0"/>
          <a:chOff x="0" y="0"/>
          <a:chExt cx="0" cy="0"/>
        </a:xfrm>
      </p:grpSpPr>
      <p:sp>
        <p:nvSpPr>
          <p:cNvPr id="168" name="Google Shape;168;p15"/>
          <p:cNvSpPr/>
          <p:nvPr/>
        </p:nvSpPr>
        <p:spPr>
          <a:xfrm>
            <a:off x="0" y="3812700"/>
            <a:ext cx="9144000" cy="13311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9" name="Google Shape;169;p15"/>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170" name="Google Shape;170;p15"/>
          <p:cNvSpPr txBox="1">
            <a:spLocks noGrp="1"/>
          </p:cNvSpPr>
          <p:nvPr>
            <p:ph type="title"/>
          </p:nvPr>
        </p:nvSpPr>
        <p:spPr>
          <a:xfrm>
            <a:off x="717700" y="548250"/>
            <a:ext cx="4246200" cy="11493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71" name="Google Shape;171;p15"/>
          <p:cNvSpPr txBox="1">
            <a:spLocks noGrp="1"/>
          </p:cNvSpPr>
          <p:nvPr>
            <p:ph type="subTitle" idx="1"/>
          </p:nvPr>
        </p:nvSpPr>
        <p:spPr>
          <a:xfrm>
            <a:off x="717700" y="1823850"/>
            <a:ext cx="4246200" cy="192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 name="Shape 172"/>
        <p:cNvGrpSpPr/>
        <p:nvPr/>
      </p:nvGrpSpPr>
      <p:grpSpPr>
        <a:xfrm>
          <a:off x="0" y="0"/>
          <a:ext cx="0" cy="0"/>
          <a:chOff x="0" y="0"/>
          <a:chExt cx="0" cy="0"/>
        </a:xfrm>
      </p:grpSpPr>
      <p:pic>
        <p:nvPicPr>
          <p:cNvPr id="173" name="Google Shape;173;p16"/>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174" name="Google Shape;174;p16"/>
          <p:cNvSpPr txBox="1">
            <a:spLocks noGrp="1"/>
          </p:cNvSpPr>
          <p:nvPr>
            <p:ph type="subTitle" idx="1"/>
          </p:nvPr>
        </p:nvSpPr>
        <p:spPr>
          <a:xfrm>
            <a:off x="5567375" y="2039425"/>
            <a:ext cx="2859300" cy="1891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700"/>
              <a:buAutoNum type="arabicPeriod"/>
              <a:defRPr/>
            </a:lvl1pPr>
            <a:lvl2pPr lvl="1" algn="ctr" rtl="0">
              <a:lnSpc>
                <a:spcPct val="100000"/>
              </a:lnSpc>
              <a:spcBef>
                <a:spcPts val="0"/>
              </a:spcBef>
              <a:spcAft>
                <a:spcPts val="0"/>
              </a:spcAft>
              <a:buSzPts val="1400"/>
              <a:buAutoNum type="alphaLcPeriod"/>
              <a:defRPr/>
            </a:lvl2pPr>
            <a:lvl3pPr lvl="2" algn="ctr" rtl="0">
              <a:lnSpc>
                <a:spcPct val="100000"/>
              </a:lnSpc>
              <a:spcBef>
                <a:spcPts val="0"/>
              </a:spcBef>
              <a:spcAft>
                <a:spcPts val="0"/>
              </a:spcAft>
              <a:buSzPts val="1400"/>
              <a:buAutoNum type="romanLcPeriod"/>
              <a:defRPr/>
            </a:lvl3pPr>
            <a:lvl4pPr lvl="3" algn="ctr" rtl="0">
              <a:lnSpc>
                <a:spcPct val="100000"/>
              </a:lnSpc>
              <a:spcBef>
                <a:spcPts val="0"/>
              </a:spcBef>
              <a:spcAft>
                <a:spcPts val="0"/>
              </a:spcAft>
              <a:buSzPts val="1400"/>
              <a:buAutoNum type="arabicPeriod"/>
              <a:defRPr/>
            </a:lvl4pPr>
            <a:lvl5pPr lvl="4" algn="ctr" rtl="0">
              <a:lnSpc>
                <a:spcPct val="100000"/>
              </a:lnSpc>
              <a:spcBef>
                <a:spcPts val="0"/>
              </a:spcBef>
              <a:spcAft>
                <a:spcPts val="0"/>
              </a:spcAft>
              <a:buSzPts val="1400"/>
              <a:buAutoNum type="alphaLcPeriod"/>
              <a:defRPr/>
            </a:lvl5pPr>
            <a:lvl6pPr lvl="5" algn="ctr" rtl="0">
              <a:lnSpc>
                <a:spcPct val="100000"/>
              </a:lnSpc>
              <a:spcBef>
                <a:spcPts val="0"/>
              </a:spcBef>
              <a:spcAft>
                <a:spcPts val="0"/>
              </a:spcAft>
              <a:buSzPts val="1400"/>
              <a:buAutoNum type="romanLcPeriod"/>
              <a:defRPr/>
            </a:lvl6pPr>
            <a:lvl7pPr lvl="6" algn="ctr" rtl="0">
              <a:lnSpc>
                <a:spcPct val="100000"/>
              </a:lnSpc>
              <a:spcBef>
                <a:spcPts val="0"/>
              </a:spcBef>
              <a:spcAft>
                <a:spcPts val="0"/>
              </a:spcAft>
              <a:buSzPts val="1400"/>
              <a:buAutoNum type="arabicPeriod"/>
              <a:defRPr/>
            </a:lvl7pPr>
            <a:lvl8pPr lvl="7" algn="ctr" rtl="0">
              <a:lnSpc>
                <a:spcPct val="100000"/>
              </a:lnSpc>
              <a:spcBef>
                <a:spcPts val="0"/>
              </a:spcBef>
              <a:spcAft>
                <a:spcPts val="0"/>
              </a:spcAft>
              <a:buSzPts val="1400"/>
              <a:buAutoNum type="alphaLcPeriod"/>
              <a:defRPr/>
            </a:lvl8pPr>
            <a:lvl9pPr lvl="8" algn="ctr" rtl="0">
              <a:lnSpc>
                <a:spcPct val="100000"/>
              </a:lnSpc>
              <a:spcBef>
                <a:spcPts val="0"/>
              </a:spcBef>
              <a:spcAft>
                <a:spcPts val="0"/>
              </a:spcAft>
              <a:buSzPts val="1400"/>
              <a:buAutoNum type="romanLcPeriod"/>
              <a:defRPr/>
            </a:lvl9pPr>
          </a:lstStyle>
          <a:p>
            <a:endParaRPr/>
          </a:p>
        </p:txBody>
      </p:sp>
      <p:sp>
        <p:nvSpPr>
          <p:cNvPr id="175" name="Google Shape;175;p16"/>
          <p:cNvSpPr txBox="1">
            <a:spLocks noGrp="1"/>
          </p:cNvSpPr>
          <p:nvPr>
            <p:ph type="title"/>
          </p:nvPr>
        </p:nvSpPr>
        <p:spPr>
          <a:xfrm>
            <a:off x="4923100" y="541025"/>
            <a:ext cx="3503100" cy="124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76" name="Google Shape;176;p16"/>
          <p:cNvSpPr/>
          <p:nvPr/>
        </p:nvSpPr>
        <p:spPr>
          <a:xfrm flipH="1">
            <a:off x="-808857" y="-866543"/>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p:nvPr/>
        </p:nvSpPr>
        <p:spPr>
          <a:xfrm flipH="1">
            <a:off x="-1127322" y="-7005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flipH="1">
            <a:off x="-354958" y="-967590"/>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flipH="1">
            <a:off x="1244874" y="-591817"/>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6"/>
          <p:cNvSpPr/>
          <p:nvPr/>
        </p:nvSpPr>
        <p:spPr>
          <a:xfrm rot="1639471" flipH="1">
            <a:off x="1086603" y="-933587"/>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6"/>
          <p:cNvSpPr/>
          <p:nvPr/>
        </p:nvSpPr>
        <p:spPr>
          <a:xfrm rot="1639471" flipH="1">
            <a:off x="1892586" y="-290777"/>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0" y="4249325"/>
            <a:ext cx="9144000" cy="8943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2_1_1">
    <p:spTree>
      <p:nvGrpSpPr>
        <p:cNvPr id="1" name="Shape 183"/>
        <p:cNvGrpSpPr/>
        <p:nvPr/>
      </p:nvGrpSpPr>
      <p:grpSpPr>
        <a:xfrm>
          <a:off x="0" y="0"/>
          <a:ext cx="0" cy="0"/>
          <a:chOff x="0" y="0"/>
          <a:chExt cx="0" cy="0"/>
        </a:xfrm>
      </p:grpSpPr>
      <p:sp>
        <p:nvSpPr>
          <p:cNvPr id="184" name="Google Shape;184;p17"/>
          <p:cNvSpPr/>
          <p:nvPr/>
        </p:nvSpPr>
        <p:spPr>
          <a:xfrm>
            <a:off x="0" y="2458925"/>
            <a:ext cx="9144000" cy="26850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5" name="Google Shape;185;p17"/>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186" name="Google Shape;186;p17"/>
          <p:cNvSpPr txBox="1">
            <a:spLocks noGrp="1"/>
          </p:cNvSpPr>
          <p:nvPr>
            <p:ph type="subTitle" idx="1"/>
          </p:nvPr>
        </p:nvSpPr>
        <p:spPr>
          <a:xfrm>
            <a:off x="827207" y="2527713"/>
            <a:ext cx="37218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17"/>
          <p:cNvSpPr txBox="1">
            <a:spLocks noGrp="1"/>
          </p:cNvSpPr>
          <p:nvPr>
            <p:ph type="title"/>
          </p:nvPr>
        </p:nvSpPr>
        <p:spPr>
          <a:xfrm>
            <a:off x="827207" y="1362988"/>
            <a:ext cx="3721800" cy="1005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88" name="Google Shape;188;p17"/>
          <p:cNvSpPr/>
          <p:nvPr/>
        </p:nvSpPr>
        <p:spPr>
          <a:xfrm rot="1066191" flipH="1">
            <a:off x="-861061" y="1491118"/>
            <a:ext cx="914882" cy="6593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7"/>
          <p:cNvSpPr/>
          <p:nvPr/>
        </p:nvSpPr>
        <p:spPr>
          <a:xfrm flipH="1">
            <a:off x="521317" y="-938818"/>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7"/>
          <p:cNvSpPr/>
          <p:nvPr/>
        </p:nvSpPr>
        <p:spPr>
          <a:xfrm flipH="1">
            <a:off x="-871848" y="-406390"/>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7"/>
          <p:cNvSpPr/>
          <p:nvPr/>
        </p:nvSpPr>
        <p:spPr>
          <a:xfrm flipH="1">
            <a:off x="-213204" y="-426735"/>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7"/>
          <p:cNvSpPr/>
          <p:nvPr/>
        </p:nvSpPr>
        <p:spPr>
          <a:xfrm flipH="1">
            <a:off x="202852" y="-772803"/>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7"/>
          <p:cNvSpPr/>
          <p:nvPr/>
        </p:nvSpPr>
        <p:spPr>
          <a:xfrm flipH="1">
            <a:off x="853306" y="-87954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7"/>
          <p:cNvSpPr/>
          <p:nvPr/>
        </p:nvSpPr>
        <p:spPr>
          <a:xfrm>
            <a:off x="8068190" y="-42671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7"/>
          <p:cNvSpPr/>
          <p:nvPr/>
        </p:nvSpPr>
        <p:spPr>
          <a:xfrm>
            <a:off x="7442197" y="-5600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7"/>
          <p:cNvSpPr/>
          <p:nvPr/>
        </p:nvSpPr>
        <p:spPr>
          <a:xfrm>
            <a:off x="7563318" y="-42672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7"/>
          <p:cNvSpPr/>
          <p:nvPr/>
        </p:nvSpPr>
        <p:spPr>
          <a:xfrm rot="-1639471">
            <a:off x="6723196" y="-901824"/>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rot="-1639471">
            <a:off x="6794493" y="-259014"/>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rot="-2858800" flipH="1">
            <a:off x="-877425" y="3770909"/>
            <a:ext cx="1856061" cy="1791931"/>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7"/>
          <p:cNvSpPr/>
          <p:nvPr/>
        </p:nvSpPr>
        <p:spPr>
          <a:xfrm rot="-2858800" flipH="1">
            <a:off x="-686518" y="4121643"/>
            <a:ext cx="1568453" cy="1350061"/>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7"/>
          <p:cNvSpPr/>
          <p:nvPr/>
        </p:nvSpPr>
        <p:spPr>
          <a:xfrm rot="-2858800" flipH="1">
            <a:off x="-283123" y="4360255"/>
            <a:ext cx="1052039" cy="996536"/>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rot="3814165">
            <a:off x="1031720" y="4688285"/>
            <a:ext cx="221609" cy="42491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7"/>
          <p:cNvSpPr/>
          <p:nvPr/>
        </p:nvSpPr>
        <p:spPr>
          <a:xfrm rot="955302">
            <a:off x="200215" y="3629543"/>
            <a:ext cx="232968" cy="44669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p:nvPr/>
        </p:nvSpPr>
        <p:spPr>
          <a:xfrm rot="3814165">
            <a:off x="65418" y="3324923"/>
            <a:ext cx="70048" cy="183013"/>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CUSTOM_4">
    <p:spTree>
      <p:nvGrpSpPr>
        <p:cNvPr id="1" name="Shape 205"/>
        <p:cNvGrpSpPr/>
        <p:nvPr/>
      </p:nvGrpSpPr>
      <p:grpSpPr>
        <a:xfrm>
          <a:off x="0" y="0"/>
          <a:ext cx="0" cy="0"/>
          <a:chOff x="0" y="0"/>
          <a:chExt cx="0" cy="0"/>
        </a:xfrm>
      </p:grpSpPr>
      <p:sp>
        <p:nvSpPr>
          <p:cNvPr id="206" name="Google Shape;206;p18"/>
          <p:cNvSpPr txBox="1">
            <a:spLocks noGrp="1"/>
          </p:cNvSpPr>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7" name="Google Shape;207;p18"/>
          <p:cNvSpPr txBox="1">
            <a:spLocks noGrp="1"/>
          </p:cNvSpPr>
          <p:nvPr>
            <p:ph type="subTitle" idx="1"/>
          </p:nvPr>
        </p:nvSpPr>
        <p:spPr>
          <a:xfrm>
            <a:off x="2167300" y="3748129"/>
            <a:ext cx="3885600" cy="61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 name="Google Shape;208;p18"/>
          <p:cNvSpPr txBox="1">
            <a:spLocks noGrp="1"/>
          </p:cNvSpPr>
          <p:nvPr>
            <p:ph type="subTitle" idx="2"/>
          </p:nvPr>
        </p:nvSpPr>
        <p:spPr>
          <a:xfrm>
            <a:off x="2167306" y="2144681"/>
            <a:ext cx="3885600" cy="619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18"/>
          <p:cNvSpPr txBox="1">
            <a:spLocks noGrp="1"/>
          </p:cNvSpPr>
          <p:nvPr>
            <p:ph type="subTitle" idx="3"/>
          </p:nvPr>
        </p:nvSpPr>
        <p:spPr>
          <a:xfrm>
            <a:off x="2167300" y="1726475"/>
            <a:ext cx="3885600" cy="37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2"/>
              </a:buClr>
              <a:buSzPts val="2200"/>
              <a:buFont typeface="Raleway"/>
              <a:buNone/>
              <a:defRPr sz="2200">
                <a:latin typeface="Suez One"/>
                <a:ea typeface="Suez One"/>
                <a:cs typeface="Suez One"/>
                <a:sym typeface="Suez One"/>
              </a:defRPr>
            </a:lvl1pPr>
            <a:lvl2pPr lvl="1"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2pPr>
            <a:lvl3pPr lvl="2"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3pPr>
            <a:lvl4pPr lvl="3"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4pPr>
            <a:lvl5pPr lvl="4"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5pPr>
            <a:lvl6pPr lvl="5"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6pPr>
            <a:lvl7pPr lvl="6"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7pPr>
            <a:lvl8pPr lvl="7"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8pPr>
            <a:lvl9pPr lvl="8"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9pPr>
          </a:lstStyle>
          <a:p>
            <a:endParaRPr/>
          </a:p>
        </p:txBody>
      </p:sp>
      <p:sp>
        <p:nvSpPr>
          <p:cNvPr id="210" name="Google Shape;210;p18"/>
          <p:cNvSpPr txBox="1">
            <a:spLocks noGrp="1"/>
          </p:cNvSpPr>
          <p:nvPr>
            <p:ph type="subTitle" idx="4"/>
          </p:nvPr>
        </p:nvSpPr>
        <p:spPr>
          <a:xfrm>
            <a:off x="2167300" y="3329925"/>
            <a:ext cx="3885600" cy="37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2"/>
              </a:buClr>
              <a:buSzPts val="2200"/>
              <a:buFont typeface="Raleway"/>
              <a:buNone/>
              <a:defRPr sz="2200">
                <a:latin typeface="Suez One"/>
                <a:ea typeface="Suez One"/>
                <a:cs typeface="Suez One"/>
                <a:sym typeface="Suez One"/>
              </a:defRPr>
            </a:lvl1pPr>
            <a:lvl2pPr lvl="1"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2pPr>
            <a:lvl3pPr lvl="2"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3pPr>
            <a:lvl4pPr lvl="3"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4pPr>
            <a:lvl5pPr lvl="4"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5pPr>
            <a:lvl6pPr lvl="5"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6pPr>
            <a:lvl7pPr lvl="6"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7pPr>
            <a:lvl8pPr lvl="7"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8pPr>
            <a:lvl9pPr lvl="8" algn="ctr" rtl="0">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9pPr>
          </a:lstStyle>
          <a:p>
            <a:endParaRPr/>
          </a:p>
        </p:txBody>
      </p:sp>
      <p:sp>
        <p:nvSpPr>
          <p:cNvPr id="211" name="Google Shape;211;p18"/>
          <p:cNvSpPr/>
          <p:nvPr/>
        </p:nvSpPr>
        <p:spPr>
          <a:xfrm rot="-1500772">
            <a:off x="5719755" y="-840235"/>
            <a:ext cx="1704382" cy="1396151"/>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8"/>
          <p:cNvSpPr/>
          <p:nvPr/>
        </p:nvSpPr>
        <p:spPr>
          <a:xfrm rot="-1066182">
            <a:off x="7360364" y="-735301"/>
            <a:ext cx="2109808" cy="191696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8"/>
          <p:cNvSpPr/>
          <p:nvPr/>
        </p:nvSpPr>
        <p:spPr>
          <a:xfrm rot="-264065">
            <a:off x="7815586" y="-508856"/>
            <a:ext cx="1776148" cy="1293384"/>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8"/>
          <p:cNvSpPr/>
          <p:nvPr/>
        </p:nvSpPr>
        <p:spPr>
          <a:xfrm rot="-1066199">
            <a:off x="6682945" y="-433549"/>
            <a:ext cx="1650322" cy="118932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8"/>
          <p:cNvSpPr/>
          <p:nvPr/>
        </p:nvSpPr>
        <p:spPr>
          <a:xfrm rot="1549033">
            <a:off x="8192345" y="652438"/>
            <a:ext cx="1367721" cy="985644"/>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8"/>
          <p:cNvSpPr/>
          <p:nvPr/>
        </p:nvSpPr>
        <p:spPr>
          <a:xfrm rot="-1066109">
            <a:off x="6266984" y="-681990"/>
            <a:ext cx="1155146" cy="832470"/>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7" name="Google Shape;217;p18"/>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CUSTOM_12">
    <p:spTree>
      <p:nvGrpSpPr>
        <p:cNvPr id="1" name="Shape 218"/>
        <p:cNvGrpSpPr/>
        <p:nvPr/>
      </p:nvGrpSpPr>
      <p:grpSpPr>
        <a:xfrm>
          <a:off x="0" y="0"/>
          <a:ext cx="0" cy="0"/>
          <a:chOff x="0" y="0"/>
          <a:chExt cx="0" cy="0"/>
        </a:xfrm>
      </p:grpSpPr>
      <p:pic>
        <p:nvPicPr>
          <p:cNvPr id="219" name="Google Shape;219;p19"/>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220" name="Google Shape;220;p19"/>
          <p:cNvSpPr/>
          <p:nvPr/>
        </p:nvSpPr>
        <p:spPr>
          <a:xfrm>
            <a:off x="8068190" y="-42671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9"/>
          <p:cNvSpPr/>
          <p:nvPr/>
        </p:nvSpPr>
        <p:spPr>
          <a:xfrm>
            <a:off x="7442197" y="-5600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9"/>
          <p:cNvSpPr/>
          <p:nvPr/>
        </p:nvSpPr>
        <p:spPr>
          <a:xfrm>
            <a:off x="7563318" y="-42672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9"/>
          <p:cNvSpPr/>
          <p:nvPr/>
        </p:nvSpPr>
        <p:spPr>
          <a:xfrm rot="-1639471">
            <a:off x="6723196" y="-901824"/>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9"/>
          <p:cNvSpPr/>
          <p:nvPr/>
        </p:nvSpPr>
        <p:spPr>
          <a:xfrm rot="-1639471">
            <a:off x="6794493" y="-259014"/>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19"/>
          <p:cNvGrpSpPr/>
          <p:nvPr/>
        </p:nvGrpSpPr>
        <p:grpSpPr>
          <a:xfrm flipH="1">
            <a:off x="-715319" y="3320132"/>
            <a:ext cx="1856085" cy="1983164"/>
            <a:chOff x="8050724" y="3243932"/>
            <a:chExt cx="1856085" cy="1983164"/>
          </a:xfrm>
        </p:grpSpPr>
        <p:sp>
          <p:nvSpPr>
            <p:cNvPr id="226" name="Google Shape;226;p19"/>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9"/>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9"/>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9"/>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9"/>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 name="Google Shape;231;p19"/>
          <p:cNvSpPr txBox="1">
            <a:spLocks noGrp="1"/>
          </p:cNvSpPr>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32" name="Google Shape;232;p19"/>
          <p:cNvSpPr txBox="1">
            <a:spLocks noGrp="1"/>
          </p:cNvSpPr>
          <p:nvPr>
            <p:ph type="body" idx="1"/>
          </p:nvPr>
        </p:nvSpPr>
        <p:spPr>
          <a:xfrm>
            <a:off x="714975" y="2318950"/>
            <a:ext cx="3628500" cy="2284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a:buChar char="●"/>
              <a:defRPr>
                <a:solidFill>
                  <a:schemeClr val="hlink"/>
                </a:solidFill>
              </a:defRPr>
            </a:lvl1pPr>
            <a:lvl2pPr marL="914400" lvl="1" indent="-317500" rtl="0">
              <a:spcBef>
                <a:spcPts val="0"/>
              </a:spcBef>
              <a:spcAft>
                <a:spcPts val="0"/>
              </a:spcAft>
              <a:buSzPts val="1400"/>
              <a:buFont typeface="Nunito"/>
              <a:buChar char="○"/>
              <a:defRPr/>
            </a:lvl2pPr>
            <a:lvl3pPr marL="1371600" lvl="2" indent="-317500" rtl="0">
              <a:spcBef>
                <a:spcPts val="0"/>
              </a:spcBef>
              <a:spcAft>
                <a:spcPts val="0"/>
              </a:spcAft>
              <a:buSzPts val="1400"/>
              <a:buFont typeface="Nunito"/>
              <a:buChar char="■"/>
              <a:defRPr/>
            </a:lvl3pPr>
            <a:lvl4pPr marL="1828800" lvl="3" indent="-317500" rtl="0">
              <a:spcBef>
                <a:spcPts val="0"/>
              </a:spcBef>
              <a:spcAft>
                <a:spcPts val="0"/>
              </a:spcAft>
              <a:buSzPts val="1400"/>
              <a:buFont typeface="Nunito"/>
              <a:buChar char="●"/>
              <a:defRPr/>
            </a:lvl4pPr>
            <a:lvl5pPr marL="2286000" lvl="4" indent="-317500" rtl="0">
              <a:spcBef>
                <a:spcPts val="0"/>
              </a:spcBef>
              <a:spcAft>
                <a:spcPts val="0"/>
              </a:spcAft>
              <a:buSzPts val="1400"/>
              <a:buFont typeface="Nunito"/>
              <a:buChar char="○"/>
              <a:defRPr/>
            </a:lvl5pPr>
            <a:lvl6pPr marL="2743200" lvl="5" indent="-317500" rtl="0">
              <a:spcBef>
                <a:spcPts val="0"/>
              </a:spcBef>
              <a:spcAft>
                <a:spcPts val="0"/>
              </a:spcAft>
              <a:buSzPts val="1400"/>
              <a:buFont typeface="Nunito"/>
              <a:buChar char="■"/>
              <a:defRPr/>
            </a:lvl6pPr>
            <a:lvl7pPr marL="3200400" lvl="6" indent="-317500" rtl="0">
              <a:spcBef>
                <a:spcPts val="0"/>
              </a:spcBef>
              <a:spcAft>
                <a:spcPts val="0"/>
              </a:spcAft>
              <a:buSzPts val="1400"/>
              <a:buFont typeface="Nunito"/>
              <a:buChar char="●"/>
              <a:defRPr/>
            </a:lvl7pPr>
            <a:lvl8pPr marL="3657600" lvl="7" indent="-317500" rtl="0">
              <a:spcBef>
                <a:spcPts val="0"/>
              </a:spcBef>
              <a:spcAft>
                <a:spcPts val="0"/>
              </a:spcAft>
              <a:buSzPts val="1400"/>
              <a:buFont typeface="Nunito"/>
              <a:buChar char="○"/>
              <a:defRPr/>
            </a:lvl8pPr>
            <a:lvl9pPr marL="4114800" lvl="8" indent="-317500" rtl="0">
              <a:spcBef>
                <a:spcPts val="0"/>
              </a:spcBef>
              <a:spcAft>
                <a:spcPts val="0"/>
              </a:spcAft>
              <a:buSzPts val="1400"/>
              <a:buFont typeface="Nunito"/>
              <a:buChar char="■"/>
              <a:defRPr/>
            </a:lvl9pPr>
          </a:lstStyle>
          <a:p>
            <a:endParaRPr/>
          </a:p>
        </p:txBody>
      </p:sp>
      <p:sp>
        <p:nvSpPr>
          <p:cNvPr id="233" name="Google Shape;233;p19"/>
          <p:cNvSpPr txBox="1">
            <a:spLocks noGrp="1"/>
          </p:cNvSpPr>
          <p:nvPr>
            <p:ph type="body" idx="2"/>
          </p:nvPr>
        </p:nvSpPr>
        <p:spPr>
          <a:xfrm>
            <a:off x="4800600" y="2318978"/>
            <a:ext cx="3628500" cy="2284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a:buChar char="●"/>
              <a:defRPr/>
            </a:lvl1pPr>
            <a:lvl2pPr marL="914400" lvl="1" indent="-317500" rtl="0">
              <a:spcBef>
                <a:spcPts val="0"/>
              </a:spcBef>
              <a:spcAft>
                <a:spcPts val="0"/>
              </a:spcAft>
              <a:buSzPts val="1400"/>
              <a:buFont typeface="Nunito"/>
              <a:buChar char="○"/>
              <a:defRPr/>
            </a:lvl2pPr>
            <a:lvl3pPr marL="1371600" lvl="2" indent="-317500" rtl="0">
              <a:spcBef>
                <a:spcPts val="0"/>
              </a:spcBef>
              <a:spcAft>
                <a:spcPts val="0"/>
              </a:spcAft>
              <a:buSzPts val="1400"/>
              <a:buFont typeface="Nunito"/>
              <a:buChar char="■"/>
              <a:defRPr/>
            </a:lvl3pPr>
            <a:lvl4pPr marL="1828800" lvl="3" indent="-317500" rtl="0">
              <a:spcBef>
                <a:spcPts val="0"/>
              </a:spcBef>
              <a:spcAft>
                <a:spcPts val="0"/>
              </a:spcAft>
              <a:buSzPts val="1400"/>
              <a:buFont typeface="Nunito"/>
              <a:buChar char="●"/>
              <a:defRPr/>
            </a:lvl4pPr>
            <a:lvl5pPr marL="2286000" lvl="4" indent="-317500" rtl="0">
              <a:spcBef>
                <a:spcPts val="0"/>
              </a:spcBef>
              <a:spcAft>
                <a:spcPts val="0"/>
              </a:spcAft>
              <a:buSzPts val="1400"/>
              <a:buFont typeface="Nunito"/>
              <a:buChar char="○"/>
              <a:defRPr/>
            </a:lvl5pPr>
            <a:lvl6pPr marL="2743200" lvl="5" indent="-317500" rtl="0">
              <a:spcBef>
                <a:spcPts val="0"/>
              </a:spcBef>
              <a:spcAft>
                <a:spcPts val="0"/>
              </a:spcAft>
              <a:buSzPts val="1400"/>
              <a:buFont typeface="Nunito"/>
              <a:buChar char="■"/>
              <a:defRPr/>
            </a:lvl6pPr>
            <a:lvl7pPr marL="3200400" lvl="6" indent="-317500" rtl="0">
              <a:spcBef>
                <a:spcPts val="0"/>
              </a:spcBef>
              <a:spcAft>
                <a:spcPts val="0"/>
              </a:spcAft>
              <a:buSzPts val="1400"/>
              <a:buFont typeface="Nunito"/>
              <a:buChar char="●"/>
              <a:defRPr/>
            </a:lvl7pPr>
            <a:lvl8pPr marL="3657600" lvl="7" indent="-317500" rtl="0">
              <a:spcBef>
                <a:spcPts val="0"/>
              </a:spcBef>
              <a:spcAft>
                <a:spcPts val="0"/>
              </a:spcAft>
              <a:buSzPts val="1400"/>
              <a:buFont typeface="Nunito"/>
              <a:buChar char="○"/>
              <a:defRPr/>
            </a:lvl8pPr>
            <a:lvl9pPr marL="4114800" lvl="8" indent="-317500" rtl="0">
              <a:spcBef>
                <a:spcPts val="0"/>
              </a:spcBef>
              <a:spcAft>
                <a:spcPts val="0"/>
              </a:spcAft>
              <a:buSzPts val="1400"/>
              <a:buFont typeface="Nunito"/>
              <a:buChar char="■"/>
              <a:defRPr/>
            </a:lvl9pPr>
          </a:lstStyle>
          <a:p>
            <a:endParaRPr/>
          </a:p>
        </p:txBody>
      </p:sp>
      <p:sp>
        <p:nvSpPr>
          <p:cNvPr id="234" name="Google Shape;234;p19"/>
          <p:cNvSpPr txBox="1">
            <a:spLocks noGrp="1"/>
          </p:cNvSpPr>
          <p:nvPr>
            <p:ph type="subTitle" idx="3"/>
          </p:nvPr>
        </p:nvSpPr>
        <p:spPr>
          <a:xfrm>
            <a:off x="714980" y="1865050"/>
            <a:ext cx="3628500" cy="37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2pPr>
            <a:lvl3pPr lvl="2"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3pPr>
            <a:lvl4pPr lvl="3"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4pPr>
            <a:lvl5pPr lvl="4"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5pPr>
            <a:lvl6pPr lvl="5"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6pPr>
            <a:lvl7pPr lvl="6"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7pPr>
            <a:lvl8pPr lvl="7"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8pPr>
            <a:lvl9pPr lvl="8"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9pPr>
          </a:lstStyle>
          <a:p>
            <a:endParaRPr/>
          </a:p>
        </p:txBody>
      </p:sp>
      <p:sp>
        <p:nvSpPr>
          <p:cNvPr id="235" name="Google Shape;235;p19"/>
          <p:cNvSpPr txBox="1">
            <a:spLocks noGrp="1"/>
          </p:cNvSpPr>
          <p:nvPr>
            <p:ph type="subTitle" idx="4"/>
          </p:nvPr>
        </p:nvSpPr>
        <p:spPr>
          <a:xfrm>
            <a:off x="4800607" y="1865050"/>
            <a:ext cx="3628500" cy="37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2pPr>
            <a:lvl3pPr lvl="2"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3pPr>
            <a:lvl4pPr lvl="3"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4pPr>
            <a:lvl5pPr lvl="4"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5pPr>
            <a:lvl6pPr lvl="5"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6pPr>
            <a:lvl7pPr lvl="6"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7pPr>
            <a:lvl8pPr lvl="7"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8pPr>
            <a:lvl9pPr lvl="8" algn="ctr"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9pPr>
          </a:lstStyle>
          <a:p>
            <a:endParaRPr/>
          </a:p>
        </p:txBody>
      </p:sp>
      <p:sp>
        <p:nvSpPr>
          <p:cNvPr id="236" name="Google Shape;236;p19"/>
          <p:cNvSpPr txBox="1">
            <a:spLocks noGrp="1"/>
          </p:cNvSpPr>
          <p:nvPr>
            <p:ph type="subTitle" idx="5"/>
          </p:nvPr>
        </p:nvSpPr>
        <p:spPr>
          <a:xfrm flipH="1">
            <a:off x="715050" y="1328475"/>
            <a:ext cx="7713900" cy="30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37" name="Google Shape;237;p19"/>
          <p:cNvSpPr/>
          <p:nvPr/>
        </p:nvSpPr>
        <p:spPr>
          <a:xfrm rot="3814165">
            <a:off x="993695" y="4623335"/>
            <a:ext cx="221609" cy="42491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9"/>
          <p:cNvSpPr/>
          <p:nvPr/>
        </p:nvSpPr>
        <p:spPr>
          <a:xfrm rot="955302">
            <a:off x="771765" y="3617243"/>
            <a:ext cx="232968" cy="44669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239"/>
        <p:cNvGrpSpPr/>
        <p:nvPr/>
      </p:nvGrpSpPr>
      <p:grpSpPr>
        <a:xfrm>
          <a:off x="0" y="0"/>
          <a:ext cx="0" cy="0"/>
          <a:chOff x="0" y="0"/>
          <a:chExt cx="0" cy="0"/>
        </a:xfrm>
      </p:grpSpPr>
      <p:sp>
        <p:nvSpPr>
          <p:cNvPr id="240" name="Google Shape;240;p20"/>
          <p:cNvSpPr/>
          <p:nvPr/>
        </p:nvSpPr>
        <p:spPr>
          <a:xfrm>
            <a:off x="0" y="2458925"/>
            <a:ext cx="9144000" cy="26850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1" name="Google Shape;241;p20"/>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242" name="Google Shape;242;p20"/>
          <p:cNvSpPr txBox="1">
            <a:spLocks noGrp="1"/>
          </p:cNvSpPr>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3" name="Google Shape;243;p20"/>
          <p:cNvSpPr txBox="1">
            <a:spLocks noGrp="1"/>
          </p:cNvSpPr>
          <p:nvPr>
            <p:ph type="title" idx="2"/>
          </p:nvPr>
        </p:nvSpPr>
        <p:spPr>
          <a:xfrm>
            <a:off x="801825" y="3067050"/>
            <a:ext cx="2477400" cy="7767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dk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44" name="Google Shape;244;p20"/>
          <p:cNvSpPr txBox="1">
            <a:spLocks noGrp="1"/>
          </p:cNvSpPr>
          <p:nvPr>
            <p:ph type="subTitle" idx="1"/>
          </p:nvPr>
        </p:nvSpPr>
        <p:spPr>
          <a:xfrm>
            <a:off x="801825" y="3883200"/>
            <a:ext cx="22128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400"/>
              <a:buNone/>
              <a:defRPr>
                <a:solidFill>
                  <a:schemeClr val="lt2"/>
                </a:solidFill>
              </a:defRPr>
            </a:lvl2pPr>
            <a:lvl3pPr lvl="2" algn="ctr" rtl="0">
              <a:lnSpc>
                <a:spcPct val="100000"/>
              </a:lnSpc>
              <a:spcBef>
                <a:spcPts val="0"/>
              </a:spcBef>
              <a:spcAft>
                <a:spcPts val="0"/>
              </a:spcAft>
              <a:buClr>
                <a:schemeClr val="lt2"/>
              </a:buClr>
              <a:buSzPts val="1400"/>
              <a:buNone/>
              <a:defRPr>
                <a:solidFill>
                  <a:schemeClr val="lt2"/>
                </a:solidFill>
              </a:defRPr>
            </a:lvl3pPr>
            <a:lvl4pPr lvl="3" algn="ctr" rtl="0">
              <a:lnSpc>
                <a:spcPct val="100000"/>
              </a:lnSpc>
              <a:spcBef>
                <a:spcPts val="0"/>
              </a:spcBef>
              <a:spcAft>
                <a:spcPts val="0"/>
              </a:spcAft>
              <a:buClr>
                <a:schemeClr val="lt2"/>
              </a:buClr>
              <a:buSzPts val="1400"/>
              <a:buNone/>
              <a:defRPr>
                <a:solidFill>
                  <a:schemeClr val="lt2"/>
                </a:solidFill>
              </a:defRPr>
            </a:lvl4pPr>
            <a:lvl5pPr lvl="4" algn="ctr" rtl="0">
              <a:lnSpc>
                <a:spcPct val="100000"/>
              </a:lnSpc>
              <a:spcBef>
                <a:spcPts val="0"/>
              </a:spcBef>
              <a:spcAft>
                <a:spcPts val="0"/>
              </a:spcAft>
              <a:buClr>
                <a:schemeClr val="lt2"/>
              </a:buClr>
              <a:buSzPts val="1400"/>
              <a:buNone/>
              <a:defRPr>
                <a:solidFill>
                  <a:schemeClr val="lt2"/>
                </a:solidFill>
              </a:defRPr>
            </a:lvl5pPr>
            <a:lvl6pPr lvl="5" algn="ctr" rtl="0">
              <a:lnSpc>
                <a:spcPct val="100000"/>
              </a:lnSpc>
              <a:spcBef>
                <a:spcPts val="0"/>
              </a:spcBef>
              <a:spcAft>
                <a:spcPts val="0"/>
              </a:spcAft>
              <a:buClr>
                <a:schemeClr val="lt2"/>
              </a:buClr>
              <a:buSzPts val="1400"/>
              <a:buNone/>
              <a:defRPr>
                <a:solidFill>
                  <a:schemeClr val="lt2"/>
                </a:solidFill>
              </a:defRPr>
            </a:lvl6pPr>
            <a:lvl7pPr lvl="6" algn="ctr" rtl="0">
              <a:lnSpc>
                <a:spcPct val="100000"/>
              </a:lnSpc>
              <a:spcBef>
                <a:spcPts val="0"/>
              </a:spcBef>
              <a:spcAft>
                <a:spcPts val="0"/>
              </a:spcAft>
              <a:buClr>
                <a:schemeClr val="lt2"/>
              </a:buClr>
              <a:buSzPts val="1400"/>
              <a:buNone/>
              <a:defRPr>
                <a:solidFill>
                  <a:schemeClr val="lt2"/>
                </a:solidFill>
              </a:defRPr>
            </a:lvl7pPr>
            <a:lvl8pPr lvl="7" algn="ctr" rtl="0">
              <a:lnSpc>
                <a:spcPct val="100000"/>
              </a:lnSpc>
              <a:spcBef>
                <a:spcPts val="0"/>
              </a:spcBef>
              <a:spcAft>
                <a:spcPts val="0"/>
              </a:spcAft>
              <a:buClr>
                <a:schemeClr val="lt2"/>
              </a:buClr>
              <a:buSzPts val="1400"/>
              <a:buNone/>
              <a:defRPr>
                <a:solidFill>
                  <a:schemeClr val="lt2"/>
                </a:solidFill>
              </a:defRPr>
            </a:lvl8pPr>
            <a:lvl9pPr lvl="8" algn="ctr" rtl="0">
              <a:lnSpc>
                <a:spcPct val="100000"/>
              </a:lnSpc>
              <a:spcBef>
                <a:spcPts val="0"/>
              </a:spcBef>
              <a:spcAft>
                <a:spcPts val="0"/>
              </a:spcAft>
              <a:buClr>
                <a:schemeClr val="lt2"/>
              </a:buClr>
              <a:buSzPts val="1400"/>
              <a:buNone/>
              <a:defRPr>
                <a:solidFill>
                  <a:schemeClr val="lt2"/>
                </a:solidFill>
              </a:defRPr>
            </a:lvl9pPr>
          </a:lstStyle>
          <a:p>
            <a:endParaRPr/>
          </a:p>
        </p:txBody>
      </p:sp>
      <p:sp>
        <p:nvSpPr>
          <p:cNvPr id="245" name="Google Shape;245;p20"/>
          <p:cNvSpPr txBox="1">
            <a:spLocks noGrp="1"/>
          </p:cNvSpPr>
          <p:nvPr>
            <p:ph type="title" idx="3"/>
          </p:nvPr>
        </p:nvSpPr>
        <p:spPr>
          <a:xfrm>
            <a:off x="3333325" y="3067050"/>
            <a:ext cx="2477400" cy="7767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dk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46" name="Google Shape;246;p20"/>
          <p:cNvSpPr txBox="1">
            <a:spLocks noGrp="1"/>
          </p:cNvSpPr>
          <p:nvPr>
            <p:ph type="subTitle" idx="4"/>
          </p:nvPr>
        </p:nvSpPr>
        <p:spPr>
          <a:xfrm>
            <a:off x="3333325" y="3883200"/>
            <a:ext cx="22128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400"/>
              <a:buNone/>
              <a:defRPr>
                <a:solidFill>
                  <a:schemeClr val="lt2"/>
                </a:solidFill>
              </a:defRPr>
            </a:lvl2pPr>
            <a:lvl3pPr lvl="2" algn="ctr" rtl="0">
              <a:lnSpc>
                <a:spcPct val="100000"/>
              </a:lnSpc>
              <a:spcBef>
                <a:spcPts val="0"/>
              </a:spcBef>
              <a:spcAft>
                <a:spcPts val="0"/>
              </a:spcAft>
              <a:buClr>
                <a:schemeClr val="lt2"/>
              </a:buClr>
              <a:buSzPts val="1400"/>
              <a:buNone/>
              <a:defRPr>
                <a:solidFill>
                  <a:schemeClr val="lt2"/>
                </a:solidFill>
              </a:defRPr>
            </a:lvl3pPr>
            <a:lvl4pPr lvl="3" algn="ctr" rtl="0">
              <a:lnSpc>
                <a:spcPct val="100000"/>
              </a:lnSpc>
              <a:spcBef>
                <a:spcPts val="0"/>
              </a:spcBef>
              <a:spcAft>
                <a:spcPts val="0"/>
              </a:spcAft>
              <a:buClr>
                <a:schemeClr val="lt2"/>
              </a:buClr>
              <a:buSzPts val="1400"/>
              <a:buNone/>
              <a:defRPr>
                <a:solidFill>
                  <a:schemeClr val="lt2"/>
                </a:solidFill>
              </a:defRPr>
            </a:lvl4pPr>
            <a:lvl5pPr lvl="4" algn="ctr" rtl="0">
              <a:lnSpc>
                <a:spcPct val="100000"/>
              </a:lnSpc>
              <a:spcBef>
                <a:spcPts val="0"/>
              </a:spcBef>
              <a:spcAft>
                <a:spcPts val="0"/>
              </a:spcAft>
              <a:buClr>
                <a:schemeClr val="lt2"/>
              </a:buClr>
              <a:buSzPts val="1400"/>
              <a:buNone/>
              <a:defRPr>
                <a:solidFill>
                  <a:schemeClr val="lt2"/>
                </a:solidFill>
              </a:defRPr>
            </a:lvl5pPr>
            <a:lvl6pPr lvl="5" algn="ctr" rtl="0">
              <a:lnSpc>
                <a:spcPct val="100000"/>
              </a:lnSpc>
              <a:spcBef>
                <a:spcPts val="0"/>
              </a:spcBef>
              <a:spcAft>
                <a:spcPts val="0"/>
              </a:spcAft>
              <a:buClr>
                <a:schemeClr val="lt2"/>
              </a:buClr>
              <a:buSzPts val="1400"/>
              <a:buNone/>
              <a:defRPr>
                <a:solidFill>
                  <a:schemeClr val="lt2"/>
                </a:solidFill>
              </a:defRPr>
            </a:lvl6pPr>
            <a:lvl7pPr lvl="6" algn="ctr" rtl="0">
              <a:lnSpc>
                <a:spcPct val="100000"/>
              </a:lnSpc>
              <a:spcBef>
                <a:spcPts val="0"/>
              </a:spcBef>
              <a:spcAft>
                <a:spcPts val="0"/>
              </a:spcAft>
              <a:buClr>
                <a:schemeClr val="lt2"/>
              </a:buClr>
              <a:buSzPts val="1400"/>
              <a:buNone/>
              <a:defRPr>
                <a:solidFill>
                  <a:schemeClr val="lt2"/>
                </a:solidFill>
              </a:defRPr>
            </a:lvl7pPr>
            <a:lvl8pPr lvl="7" algn="ctr" rtl="0">
              <a:lnSpc>
                <a:spcPct val="100000"/>
              </a:lnSpc>
              <a:spcBef>
                <a:spcPts val="0"/>
              </a:spcBef>
              <a:spcAft>
                <a:spcPts val="0"/>
              </a:spcAft>
              <a:buClr>
                <a:schemeClr val="lt2"/>
              </a:buClr>
              <a:buSzPts val="1400"/>
              <a:buNone/>
              <a:defRPr>
                <a:solidFill>
                  <a:schemeClr val="lt2"/>
                </a:solidFill>
              </a:defRPr>
            </a:lvl8pPr>
            <a:lvl9pPr lvl="8" algn="ctr" rtl="0">
              <a:lnSpc>
                <a:spcPct val="100000"/>
              </a:lnSpc>
              <a:spcBef>
                <a:spcPts val="0"/>
              </a:spcBef>
              <a:spcAft>
                <a:spcPts val="0"/>
              </a:spcAft>
              <a:buClr>
                <a:schemeClr val="lt2"/>
              </a:buClr>
              <a:buSzPts val="1400"/>
              <a:buNone/>
              <a:defRPr>
                <a:solidFill>
                  <a:schemeClr val="lt2"/>
                </a:solidFill>
              </a:defRPr>
            </a:lvl9pPr>
          </a:lstStyle>
          <a:p>
            <a:endParaRPr/>
          </a:p>
        </p:txBody>
      </p:sp>
      <p:sp>
        <p:nvSpPr>
          <p:cNvPr id="247" name="Google Shape;247;p20"/>
          <p:cNvSpPr txBox="1">
            <a:spLocks noGrp="1"/>
          </p:cNvSpPr>
          <p:nvPr>
            <p:ph type="title" idx="5"/>
          </p:nvPr>
        </p:nvSpPr>
        <p:spPr>
          <a:xfrm>
            <a:off x="5864775" y="3067050"/>
            <a:ext cx="2477400" cy="7767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dk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48" name="Google Shape;248;p20"/>
          <p:cNvSpPr txBox="1">
            <a:spLocks noGrp="1"/>
          </p:cNvSpPr>
          <p:nvPr>
            <p:ph type="subTitle" idx="6"/>
          </p:nvPr>
        </p:nvSpPr>
        <p:spPr>
          <a:xfrm>
            <a:off x="5864775" y="3883200"/>
            <a:ext cx="22128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400"/>
              <a:buNone/>
              <a:defRPr>
                <a:solidFill>
                  <a:schemeClr val="lt2"/>
                </a:solidFill>
              </a:defRPr>
            </a:lvl2pPr>
            <a:lvl3pPr lvl="2" algn="ctr" rtl="0">
              <a:lnSpc>
                <a:spcPct val="100000"/>
              </a:lnSpc>
              <a:spcBef>
                <a:spcPts val="0"/>
              </a:spcBef>
              <a:spcAft>
                <a:spcPts val="0"/>
              </a:spcAft>
              <a:buClr>
                <a:schemeClr val="lt2"/>
              </a:buClr>
              <a:buSzPts val="1400"/>
              <a:buNone/>
              <a:defRPr>
                <a:solidFill>
                  <a:schemeClr val="lt2"/>
                </a:solidFill>
              </a:defRPr>
            </a:lvl3pPr>
            <a:lvl4pPr lvl="3" algn="ctr" rtl="0">
              <a:lnSpc>
                <a:spcPct val="100000"/>
              </a:lnSpc>
              <a:spcBef>
                <a:spcPts val="0"/>
              </a:spcBef>
              <a:spcAft>
                <a:spcPts val="0"/>
              </a:spcAft>
              <a:buClr>
                <a:schemeClr val="lt2"/>
              </a:buClr>
              <a:buSzPts val="1400"/>
              <a:buNone/>
              <a:defRPr>
                <a:solidFill>
                  <a:schemeClr val="lt2"/>
                </a:solidFill>
              </a:defRPr>
            </a:lvl4pPr>
            <a:lvl5pPr lvl="4" algn="ctr" rtl="0">
              <a:lnSpc>
                <a:spcPct val="100000"/>
              </a:lnSpc>
              <a:spcBef>
                <a:spcPts val="0"/>
              </a:spcBef>
              <a:spcAft>
                <a:spcPts val="0"/>
              </a:spcAft>
              <a:buClr>
                <a:schemeClr val="lt2"/>
              </a:buClr>
              <a:buSzPts val="1400"/>
              <a:buNone/>
              <a:defRPr>
                <a:solidFill>
                  <a:schemeClr val="lt2"/>
                </a:solidFill>
              </a:defRPr>
            </a:lvl5pPr>
            <a:lvl6pPr lvl="5" algn="ctr" rtl="0">
              <a:lnSpc>
                <a:spcPct val="100000"/>
              </a:lnSpc>
              <a:spcBef>
                <a:spcPts val="0"/>
              </a:spcBef>
              <a:spcAft>
                <a:spcPts val="0"/>
              </a:spcAft>
              <a:buClr>
                <a:schemeClr val="lt2"/>
              </a:buClr>
              <a:buSzPts val="1400"/>
              <a:buNone/>
              <a:defRPr>
                <a:solidFill>
                  <a:schemeClr val="lt2"/>
                </a:solidFill>
              </a:defRPr>
            </a:lvl6pPr>
            <a:lvl7pPr lvl="6" algn="ctr" rtl="0">
              <a:lnSpc>
                <a:spcPct val="100000"/>
              </a:lnSpc>
              <a:spcBef>
                <a:spcPts val="0"/>
              </a:spcBef>
              <a:spcAft>
                <a:spcPts val="0"/>
              </a:spcAft>
              <a:buClr>
                <a:schemeClr val="lt2"/>
              </a:buClr>
              <a:buSzPts val="1400"/>
              <a:buNone/>
              <a:defRPr>
                <a:solidFill>
                  <a:schemeClr val="lt2"/>
                </a:solidFill>
              </a:defRPr>
            </a:lvl7pPr>
            <a:lvl8pPr lvl="7" algn="ctr" rtl="0">
              <a:lnSpc>
                <a:spcPct val="100000"/>
              </a:lnSpc>
              <a:spcBef>
                <a:spcPts val="0"/>
              </a:spcBef>
              <a:spcAft>
                <a:spcPts val="0"/>
              </a:spcAft>
              <a:buClr>
                <a:schemeClr val="lt2"/>
              </a:buClr>
              <a:buSzPts val="1400"/>
              <a:buNone/>
              <a:defRPr>
                <a:solidFill>
                  <a:schemeClr val="lt2"/>
                </a:solidFill>
              </a:defRPr>
            </a:lvl8pPr>
            <a:lvl9pPr lvl="8" algn="ctr" rtl="0">
              <a:lnSpc>
                <a:spcPct val="100000"/>
              </a:lnSpc>
              <a:spcBef>
                <a:spcPts val="0"/>
              </a:spcBef>
              <a:spcAft>
                <a:spcPts val="0"/>
              </a:spcAft>
              <a:buClr>
                <a:schemeClr val="lt2"/>
              </a:buClr>
              <a:buSzPts val="1400"/>
              <a:buNone/>
              <a:defRPr>
                <a:solidFill>
                  <a:schemeClr val="lt2"/>
                </a:solidFill>
              </a:defRPr>
            </a:lvl9pPr>
          </a:lstStyle>
          <a:p>
            <a:endParaRPr/>
          </a:p>
        </p:txBody>
      </p:sp>
      <p:sp>
        <p:nvSpPr>
          <p:cNvPr id="249" name="Google Shape;249;p20"/>
          <p:cNvSpPr/>
          <p:nvPr/>
        </p:nvSpPr>
        <p:spPr>
          <a:xfrm rot="10800000">
            <a:off x="9009102" y="37491"/>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0"/>
          <p:cNvSpPr/>
          <p:nvPr/>
        </p:nvSpPr>
        <p:spPr>
          <a:xfrm rot="10800000">
            <a:off x="7513710" y="-927690"/>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0"/>
          <p:cNvSpPr/>
          <p:nvPr/>
        </p:nvSpPr>
        <p:spPr>
          <a:xfrm rot="10800000">
            <a:off x="7635619" y="-454123"/>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0"/>
          <p:cNvSpPr/>
          <p:nvPr/>
        </p:nvSpPr>
        <p:spPr>
          <a:xfrm rot="10800000">
            <a:off x="7723818" y="-5851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0"/>
          <p:cNvSpPr/>
          <p:nvPr/>
        </p:nvSpPr>
        <p:spPr>
          <a:xfrm>
            <a:off x="6316154" y="-866543"/>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0"/>
          <p:cNvSpPr/>
          <p:nvPr/>
        </p:nvSpPr>
        <p:spPr>
          <a:xfrm>
            <a:off x="6877337" y="-7005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5928581" y="-967590"/>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0"/>
          <p:cNvSpPr/>
          <p:nvPr/>
        </p:nvSpPr>
        <p:spPr>
          <a:xfrm>
            <a:off x="5206035" y="-591817"/>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rot="-1639471">
            <a:off x="4487034" y="-933587"/>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rot="-1639471">
            <a:off x="4558331" y="-290777"/>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3"/>
        <p:cNvGrpSpPr/>
        <p:nvPr/>
      </p:nvGrpSpPr>
      <p:grpSpPr>
        <a:xfrm>
          <a:off x="0" y="0"/>
          <a:ext cx="0" cy="0"/>
          <a:chOff x="0" y="0"/>
          <a:chExt cx="0" cy="0"/>
        </a:xfrm>
      </p:grpSpPr>
      <p:sp>
        <p:nvSpPr>
          <p:cNvPr id="14" name="Google Shape;14;p3"/>
          <p:cNvSpPr/>
          <p:nvPr/>
        </p:nvSpPr>
        <p:spPr>
          <a:xfrm>
            <a:off x="0" y="0"/>
            <a:ext cx="9144000" cy="51435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Google Shape;15;p3"/>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6" name="Google Shape;16;p3"/>
          <p:cNvSpPr txBox="1">
            <a:spLocks noGrp="1"/>
          </p:cNvSpPr>
          <p:nvPr>
            <p:ph type="title"/>
          </p:nvPr>
        </p:nvSpPr>
        <p:spPr>
          <a:xfrm>
            <a:off x="717698" y="3108400"/>
            <a:ext cx="5184600" cy="683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subTitle" idx="1"/>
          </p:nvPr>
        </p:nvSpPr>
        <p:spPr>
          <a:xfrm>
            <a:off x="717698" y="3810725"/>
            <a:ext cx="5184600" cy="5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 name="Google Shape;18;p3"/>
          <p:cNvSpPr txBox="1">
            <a:spLocks noGrp="1"/>
          </p:cNvSpPr>
          <p:nvPr>
            <p:ph type="title" idx="2" hasCustomPrompt="1"/>
          </p:nvPr>
        </p:nvSpPr>
        <p:spPr>
          <a:xfrm>
            <a:off x="717700" y="1653875"/>
            <a:ext cx="1949400" cy="1351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12000"/>
              <a:buNone/>
              <a:defRPr sz="10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9" name="Google Shape;19;p3"/>
          <p:cNvSpPr/>
          <p:nvPr/>
        </p:nvSpPr>
        <p:spPr>
          <a:xfrm rot="-1066182">
            <a:off x="7561604" y="-6383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1066182">
            <a:off x="8770804" y="-512718"/>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1066182">
            <a:off x="8710729" y="-420709"/>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1066182">
            <a:off x="8170343" y="-617250"/>
            <a:ext cx="1613391" cy="1468735"/>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66182">
            <a:off x="7153838" y="-6046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2858800" flipH="1">
            <a:off x="7476087" y="3847109"/>
            <a:ext cx="1856061" cy="1791931"/>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2858800" flipH="1">
            <a:off x="7666995" y="4197843"/>
            <a:ext cx="1568453" cy="1350061"/>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2858800" flipH="1">
            <a:off x="8070390" y="4436455"/>
            <a:ext cx="1052039" cy="996536"/>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2429881">
            <a:off x="7828269" y="3965012"/>
            <a:ext cx="176606" cy="338637"/>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980951">
            <a:off x="8373179" y="3539542"/>
            <a:ext cx="232971" cy="446696"/>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295751">
            <a:off x="8581258" y="3519902"/>
            <a:ext cx="70046" cy="183007"/>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CUSTOM_11">
    <p:spTree>
      <p:nvGrpSpPr>
        <p:cNvPr id="1" name="Shape 259"/>
        <p:cNvGrpSpPr/>
        <p:nvPr/>
      </p:nvGrpSpPr>
      <p:grpSpPr>
        <a:xfrm>
          <a:off x="0" y="0"/>
          <a:ext cx="0" cy="0"/>
          <a:chOff x="0" y="0"/>
          <a:chExt cx="0" cy="0"/>
        </a:xfrm>
      </p:grpSpPr>
      <p:pic>
        <p:nvPicPr>
          <p:cNvPr id="260" name="Google Shape;260;p21"/>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261" name="Google Shape;261;p21"/>
          <p:cNvSpPr txBox="1">
            <a:spLocks noGrp="1"/>
          </p:cNvSpPr>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62" name="Google Shape;262;p21"/>
          <p:cNvSpPr txBox="1">
            <a:spLocks noGrp="1"/>
          </p:cNvSpPr>
          <p:nvPr>
            <p:ph type="body" idx="1"/>
          </p:nvPr>
        </p:nvSpPr>
        <p:spPr>
          <a:xfrm>
            <a:off x="806825" y="2489200"/>
            <a:ext cx="2419200" cy="1787100"/>
          </a:xfrm>
          <a:prstGeom prst="rect">
            <a:avLst/>
          </a:prstGeom>
          <a:solidFill>
            <a:srgbClr val="000000">
              <a:alpha val="52679"/>
            </a:srgbClr>
          </a:solidFill>
          <a:ln>
            <a:noFill/>
          </a:ln>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63" name="Google Shape;263;p21"/>
          <p:cNvSpPr txBox="1">
            <a:spLocks noGrp="1"/>
          </p:cNvSpPr>
          <p:nvPr>
            <p:ph type="body" idx="2"/>
          </p:nvPr>
        </p:nvSpPr>
        <p:spPr>
          <a:xfrm>
            <a:off x="3370413" y="2489200"/>
            <a:ext cx="2419200" cy="1787100"/>
          </a:xfrm>
          <a:prstGeom prst="rect">
            <a:avLst/>
          </a:prstGeom>
          <a:solidFill>
            <a:srgbClr val="000000">
              <a:alpha val="52679"/>
            </a:srgbClr>
          </a:solidFill>
          <a:ln>
            <a:noFill/>
          </a:ln>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64" name="Google Shape;264;p21"/>
          <p:cNvSpPr txBox="1">
            <a:spLocks noGrp="1"/>
          </p:cNvSpPr>
          <p:nvPr>
            <p:ph type="body" idx="3"/>
          </p:nvPr>
        </p:nvSpPr>
        <p:spPr>
          <a:xfrm>
            <a:off x="5934000" y="2489200"/>
            <a:ext cx="2419200" cy="1787100"/>
          </a:xfrm>
          <a:prstGeom prst="rect">
            <a:avLst/>
          </a:prstGeom>
          <a:solidFill>
            <a:srgbClr val="000000">
              <a:alpha val="52679"/>
            </a:srgbClr>
          </a:solidFill>
          <a:ln>
            <a:noFill/>
          </a:ln>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65" name="Google Shape;265;p21"/>
          <p:cNvSpPr/>
          <p:nvPr/>
        </p:nvSpPr>
        <p:spPr>
          <a:xfrm rot="-1066182">
            <a:off x="8171204" y="-6383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1"/>
          <p:cNvSpPr/>
          <p:nvPr/>
        </p:nvSpPr>
        <p:spPr>
          <a:xfrm rot="-1066182">
            <a:off x="8001087" y="-5005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1"/>
          <p:cNvSpPr/>
          <p:nvPr/>
        </p:nvSpPr>
        <p:spPr>
          <a:xfrm rot="-1066182">
            <a:off x="7763438" y="-6046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1"/>
          <p:cNvSpPr/>
          <p:nvPr/>
        </p:nvSpPr>
        <p:spPr>
          <a:xfrm rot="-1066182">
            <a:off x="71282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1"/>
          <p:cNvSpPr/>
          <p:nvPr/>
        </p:nvSpPr>
        <p:spPr>
          <a:xfrm rot="-1066182">
            <a:off x="8543594" y="7833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1"/>
          <p:cNvSpPr/>
          <p:nvPr/>
        </p:nvSpPr>
        <p:spPr>
          <a:xfrm rot="-1066182">
            <a:off x="67256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1"/>
          <p:cNvSpPr/>
          <p:nvPr/>
        </p:nvSpPr>
        <p:spPr>
          <a:xfrm>
            <a:off x="8430787" y="158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1"/>
          <p:cNvSpPr/>
          <p:nvPr/>
        </p:nvSpPr>
        <p:spPr>
          <a:xfrm>
            <a:off x="8305896" y="12573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1"/>
          <p:cNvSpPr/>
          <p:nvPr/>
        </p:nvSpPr>
        <p:spPr>
          <a:xfrm>
            <a:off x="8491250" y="240587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1"/>
          <p:cNvSpPr txBox="1">
            <a:spLocks noGrp="1"/>
          </p:cNvSpPr>
          <p:nvPr>
            <p:ph type="title" idx="4"/>
          </p:nvPr>
        </p:nvSpPr>
        <p:spPr>
          <a:xfrm>
            <a:off x="806825" y="1712500"/>
            <a:ext cx="2419200" cy="776700"/>
          </a:xfrm>
          <a:prstGeom prst="rect">
            <a:avLst/>
          </a:prstGeom>
          <a:solidFill>
            <a:schemeClr val="accent5"/>
          </a:solidFill>
          <a:ln>
            <a:noFill/>
          </a:ln>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75" name="Google Shape;275;p21"/>
          <p:cNvSpPr txBox="1">
            <a:spLocks noGrp="1"/>
          </p:cNvSpPr>
          <p:nvPr>
            <p:ph type="title" idx="5"/>
          </p:nvPr>
        </p:nvSpPr>
        <p:spPr>
          <a:xfrm>
            <a:off x="3370413" y="1712500"/>
            <a:ext cx="2419200" cy="776700"/>
          </a:xfrm>
          <a:prstGeom prst="rect">
            <a:avLst/>
          </a:prstGeom>
          <a:solidFill>
            <a:schemeClr val="accent3"/>
          </a:solidFill>
          <a:ln>
            <a:noFill/>
          </a:ln>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276" name="Google Shape;276;p21"/>
          <p:cNvSpPr txBox="1">
            <a:spLocks noGrp="1"/>
          </p:cNvSpPr>
          <p:nvPr>
            <p:ph type="title" idx="6"/>
          </p:nvPr>
        </p:nvSpPr>
        <p:spPr>
          <a:xfrm>
            <a:off x="5934000" y="1712500"/>
            <a:ext cx="2419200" cy="776700"/>
          </a:xfrm>
          <a:prstGeom prst="rect">
            <a:avLst/>
          </a:prstGeom>
          <a:solidFill>
            <a:schemeClr val="accent2"/>
          </a:solidFill>
          <a:ln>
            <a:noFill/>
          </a:ln>
        </p:spPr>
        <p:txBody>
          <a:bodyPr spcFirstLastPara="1" wrap="square" lIns="91425" tIns="91425" rIns="91425" bIns="91425" anchor="ctr" anchorCtr="0">
            <a:noAutofit/>
          </a:bodyPr>
          <a:lstStyle>
            <a:lvl1pPr lvl="0" rtl="0">
              <a:spcBef>
                <a:spcPts val="0"/>
              </a:spcBef>
              <a:spcAft>
                <a:spcPts val="0"/>
              </a:spcAft>
              <a:buSzPts val="2200"/>
              <a:buNone/>
              <a:defRPr sz="2200">
                <a:solidFill>
                  <a:schemeClr val="lt1"/>
                </a:solidFill>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2">
  <p:cSld name="CUSTOM_11_1">
    <p:spTree>
      <p:nvGrpSpPr>
        <p:cNvPr id="1" name="Shape 277"/>
        <p:cNvGrpSpPr/>
        <p:nvPr/>
      </p:nvGrpSpPr>
      <p:grpSpPr>
        <a:xfrm>
          <a:off x="0" y="0"/>
          <a:ext cx="0" cy="0"/>
          <a:chOff x="0" y="0"/>
          <a:chExt cx="0" cy="0"/>
        </a:xfrm>
      </p:grpSpPr>
      <p:sp>
        <p:nvSpPr>
          <p:cNvPr id="278" name="Google Shape;278;p22"/>
          <p:cNvSpPr txBox="1">
            <a:spLocks noGrp="1"/>
          </p:cNvSpPr>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9" name="Google Shape;279;p22"/>
          <p:cNvSpPr txBox="1">
            <a:spLocks noGrp="1"/>
          </p:cNvSpPr>
          <p:nvPr>
            <p:ph type="subTitle" idx="1"/>
          </p:nvPr>
        </p:nvSpPr>
        <p:spPr>
          <a:xfrm>
            <a:off x="2085000" y="2929925"/>
            <a:ext cx="41697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0" name="Google Shape;280;p22"/>
          <p:cNvSpPr txBox="1">
            <a:spLocks noGrp="1"/>
          </p:cNvSpPr>
          <p:nvPr>
            <p:ph type="subTitle" idx="2"/>
          </p:nvPr>
        </p:nvSpPr>
        <p:spPr>
          <a:xfrm>
            <a:off x="2085000" y="1859900"/>
            <a:ext cx="41697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1" name="Google Shape;281;p22"/>
          <p:cNvSpPr txBox="1">
            <a:spLocks noGrp="1"/>
          </p:cNvSpPr>
          <p:nvPr>
            <p:ph type="subTitle" idx="3"/>
          </p:nvPr>
        </p:nvSpPr>
        <p:spPr>
          <a:xfrm>
            <a:off x="2084974" y="1421675"/>
            <a:ext cx="4169700" cy="37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2"/>
              </a:buClr>
              <a:buSzPts val="2200"/>
              <a:buFont typeface="Suez One"/>
              <a:buNone/>
              <a:defRPr sz="2200">
                <a:latin typeface="Suez One"/>
                <a:ea typeface="Suez One"/>
                <a:cs typeface="Suez One"/>
                <a:sym typeface="Suez One"/>
              </a:defRPr>
            </a:lvl1pPr>
            <a:lvl2pPr lvl="1"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2pPr>
            <a:lvl3pPr lvl="2"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3pPr>
            <a:lvl4pPr lvl="3"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4pPr>
            <a:lvl5pPr lvl="4"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5pPr>
            <a:lvl6pPr lvl="5"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6pPr>
            <a:lvl7pPr lvl="6"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7pPr>
            <a:lvl8pPr lvl="7"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8pPr>
            <a:lvl9pPr lvl="8"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9pPr>
          </a:lstStyle>
          <a:p>
            <a:endParaRPr/>
          </a:p>
        </p:txBody>
      </p:sp>
      <p:sp>
        <p:nvSpPr>
          <p:cNvPr id="282" name="Google Shape;282;p22"/>
          <p:cNvSpPr txBox="1">
            <a:spLocks noGrp="1"/>
          </p:cNvSpPr>
          <p:nvPr>
            <p:ph type="subTitle" idx="4"/>
          </p:nvPr>
        </p:nvSpPr>
        <p:spPr>
          <a:xfrm>
            <a:off x="2084974" y="2491725"/>
            <a:ext cx="4169700" cy="37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2"/>
              </a:buClr>
              <a:buSzPts val="2200"/>
              <a:buFont typeface="Suez One"/>
              <a:buNone/>
              <a:defRPr sz="2200">
                <a:latin typeface="Suez One"/>
                <a:ea typeface="Suez One"/>
                <a:cs typeface="Suez One"/>
                <a:sym typeface="Suez One"/>
              </a:defRPr>
            </a:lvl1pPr>
            <a:lvl2pPr lvl="1"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2pPr>
            <a:lvl3pPr lvl="2"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3pPr>
            <a:lvl4pPr lvl="3"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4pPr>
            <a:lvl5pPr lvl="4"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5pPr>
            <a:lvl6pPr lvl="5"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6pPr>
            <a:lvl7pPr lvl="6"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7pPr>
            <a:lvl8pPr lvl="7"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8pPr>
            <a:lvl9pPr lvl="8"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9pPr>
          </a:lstStyle>
          <a:p>
            <a:endParaRPr/>
          </a:p>
        </p:txBody>
      </p:sp>
      <p:sp>
        <p:nvSpPr>
          <p:cNvPr id="283" name="Google Shape;283;p22"/>
          <p:cNvSpPr txBox="1">
            <a:spLocks noGrp="1"/>
          </p:cNvSpPr>
          <p:nvPr>
            <p:ph type="subTitle" idx="5"/>
          </p:nvPr>
        </p:nvSpPr>
        <p:spPr>
          <a:xfrm>
            <a:off x="2085000" y="3999950"/>
            <a:ext cx="41697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4" name="Google Shape;284;p22"/>
          <p:cNvSpPr txBox="1">
            <a:spLocks noGrp="1"/>
          </p:cNvSpPr>
          <p:nvPr>
            <p:ph type="subTitle" idx="6"/>
          </p:nvPr>
        </p:nvSpPr>
        <p:spPr>
          <a:xfrm flipH="1">
            <a:off x="2084826" y="3561775"/>
            <a:ext cx="4169700" cy="3708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2"/>
              </a:buClr>
              <a:buSzPts val="2200"/>
              <a:buFont typeface="Suez One"/>
              <a:buNone/>
              <a:defRPr sz="2200">
                <a:latin typeface="Suez One"/>
                <a:ea typeface="Suez One"/>
                <a:cs typeface="Suez One"/>
                <a:sym typeface="Suez One"/>
              </a:defRPr>
            </a:lvl1pPr>
            <a:lvl2pPr lvl="1"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2pPr>
            <a:lvl3pPr lvl="2"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3pPr>
            <a:lvl4pPr lvl="3"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4pPr>
            <a:lvl5pPr lvl="4"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5pPr>
            <a:lvl6pPr lvl="5"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6pPr>
            <a:lvl7pPr lvl="6"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7pPr>
            <a:lvl8pPr lvl="7"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8pPr>
            <a:lvl9pPr lvl="8"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9pPr>
          </a:lstStyle>
          <a:p>
            <a:endParaRPr/>
          </a:p>
        </p:txBody>
      </p:sp>
      <p:sp>
        <p:nvSpPr>
          <p:cNvPr id="285" name="Google Shape;285;p22"/>
          <p:cNvSpPr/>
          <p:nvPr/>
        </p:nvSpPr>
        <p:spPr>
          <a:xfrm rot="-1066182">
            <a:off x="7836529" y="-10267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2"/>
          <p:cNvSpPr/>
          <p:nvPr/>
        </p:nvSpPr>
        <p:spPr>
          <a:xfrm rot="-1066182">
            <a:off x="7666412" y="-8889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rot="-1066182">
            <a:off x="7428763" y="-9930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rot="-1066182">
            <a:off x="7174553" y="-267866"/>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rot="-1066182">
            <a:off x="8208919" y="3949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p:nvPr/>
        </p:nvSpPr>
        <p:spPr>
          <a:xfrm rot="-1066182">
            <a:off x="6771941" y="-10400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p:nvPr/>
        </p:nvSpPr>
        <p:spPr>
          <a:xfrm>
            <a:off x="8096112" y="-3725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7971221" y="8689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8156575" y="201747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oogle Shape;294;p22"/>
          <p:cNvGrpSpPr/>
          <p:nvPr/>
        </p:nvGrpSpPr>
        <p:grpSpPr>
          <a:xfrm>
            <a:off x="8050724" y="3243932"/>
            <a:ext cx="1856085" cy="1983164"/>
            <a:chOff x="8050724" y="3243932"/>
            <a:chExt cx="1856085" cy="1983164"/>
          </a:xfrm>
        </p:grpSpPr>
        <p:sp>
          <p:nvSpPr>
            <p:cNvPr id="295" name="Google Shape;295;p22"/>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2"/>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2"/>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2"/>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0" name="Google Shape;300;p22"/>
          <p:cNvPicPr preferRelativeResize="0"/>
          <p:nvPr/>
        </p:nvPicPr>
        <p:blipFill>
          <a:blip r:embed="rId2">
            <a:alphaModFix amt="14000"/>
          </a:blip>
          <a:stretch>
            <a:fillRect/>
          </a:stretch>
        </p:blipFill>
        <p:spPr>
          <a:xfrm>
            <a:off x="0" y="0"/>
            <a:ext cx="9144000" cy="51435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301"/>
        <p:cNvGrpSpPr/>
        <p:nvPr/>
      </p:nvGrpSpPr>
      <p:grpSpPr>
        <a:xfrm>
          <a:off x="0" y="0"/>
          <a:ext cx="0" cy="0"/>
          <a:chOff x="0" y="0"/>
          <a:chExt cx="0" cy="0"/>
        </a:xfrm>
      </p:grpSpPr>
      <p:sp>
        <p:nvSpPr>
          <p:cNvPr id="302" name="Google Shape;302;p23"/>
          <p:cNvSpPr/>
          <p:nvPr/>
        </p:nvSpPr>
        <p:spPr>
          <a:xfrm>
            <a:off x="0" y="3005500"/>
            <a:ext cx="9144000" cy="21381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3" name="Google Shape;303;p23"/>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304" name="Google Shape;304;p23"/>
          <p:cNvSpPr txBox="1">
            <a:spLocks noGrp="1"/>
          </p:cNvSpPr>
          <p:nvPr>
            <p:ph type="subTitle" idx="1"/>
          </p:nvPr>
        </p:nvSpPr>
        <p:spPr>
          <a:xfrm>
            <a:off x="717700" y="2142000"/>
            <a:ext cx="29505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23"/>
          <p:cNvSpPr txBox="1">
            <a:spLocks noGrp="1"/>
          </p:cNvSpPr>
          <p:nvPr>
            <p:ph type="subTitle" idx="2"/>
          </p:nvPr>
        </p:nvSpPr>
        <p:spPr>
          <a:xfrm>
            <a:off x="717700" y="1370750"/>
            <a:ext cx="29505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06" name="Google Shape;306;p23"/>
          <p:cNvSpPr txBox="1">
            <a:spLocks noGrp="1"/>
          </p:cNvSpPr>
          <p:nvPr>
            <p:ph type="subTitle" idx="3"/>
          </p:nvPr>
        </p:nvSpPr>
        <p:spPr>
          <a:xfrm>
            <a:off x="4409526" y="2142000"/>
            <a:ext cx="29505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7" name="Google Shape;307;p23"/>
          <p:cNvSpPr txBox="1">
            <a:spLocks noGrp="1"/>
          </p:cNvSpPr>
          <p:nvPr>
            <p:ph type="subTitle" idx="4"/>
          </p:nvPr>
        </p:nvSpPr>
        <p:spPr>
          <a:xfrm>
            <a:off x="4409526" y="1370750"/>
            <a:ext cx="29505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08" name="Google Shape;308;p23"/>
          <p:cNvSpPr txBox="1">
            <a:spLocks noGrp="1"/>
          </p:cNvSpPr>
          <p:nvPr>
            <p:ph type="subTitle" idx="5"/>
          </p:nvPr>
        </p:nvSpPr>
        <p:spPr>
          <a:xfrm>
            <a:off x="717700" y="3811675"/>
            <a:ext cx="29505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9" name="Google Shape;309;p23"/>
          <p:cNvSpPr txBox="1">
            <a:spLocks noGrp="1"/>
          </p:cNvSpPr>
          <p:nvPr>
            <p:ph type="subTitle" idx="6"/>
          </p:nvPr>
        </p:nvSpPr>
        <p:spPr>
          <a:xfrm>
            <a:off x="717700" y="3040425"/>
            <a:ext cx="29505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10" name="Google Shape;310;p23"/>
          <p:cNvSpPr txBox="1">
            <a:spLocks noGrp="1"/>
          </p:cNvSpPr>
          <p:nvPr>
            <p:ph type="subTitle" idx="7"/>
          </p:nvPr>
        </p:nvSpPr>
        <p:spPr>
          <a:xfrm>
            <a:off x="4409526" y="3811675"/>
            <a:ext cx="2950500" cy="79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1" name="Google Shape;311;p23"/>
          <p:cNvSpPr txBox="1">
            <a:spLocks noGrp="1"/>
          </p:cNvSpPr>
          <p:nvPr>
            <p:ph type="subTitle" idx="8"/>
          </p:nvPr>
        </p:nvSpPr>
        <p:spPr>
          <a:xfrm>
            <a:off x="4409526" y="3040425"/>
            <a:ext cx="2950500" cy="81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12" name="Google Shape;312;p23"/>
          <p:cNvSpPr txBox="1">
            <a:spLocks noGrp="1"/>
          </p:cNvSpPr>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13" name="Google Shape;313;p23"/>
          <p:cNvSpPr/>
          <p:nvPr/>
        </p:nvSpPr>
        <p:spPr>
          <a:xfrm>
            <a:off x="7513710" y="-302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3"/>
          <p:cNvSpPr/>
          <p:nvPr/>
        </p:nvSpPr>
        <p:spPr>
          <a:xfrm>
            <a:off x="8157246" y="-192859"/>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3"/>
          <p:cNvSpPr/>
          <p:nvPr/>
        </p:nvSpPr>
        <p:spPr>
          <a:xfrm>
            <a:off x="8009906" y="-35317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3"/>
          <p:cNvSpPr/>
          <p:nvPr/>
        </p:nvSpPr>
        <p:spPr>
          <a:xfrm>
            <a:off x="8098100" y="-9276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3"/>
          <p:cNvSpPr/>
          <p:nvPr/>
        </p:nvSpPr>
        <p:spPr>
          <a:xfrm rot="-1066182">
            <a:off x="8830162" y="1014735"/>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rot="-1066182">
            <a:off x="8562832" y="2091598"/>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a:off x="8752512" y="13800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3"/>
          <p:cNvSpPr/>
          <p:nvPr/>
        </p:nvSpPr>
        <p:spPr>
          <a:xfrm>
            <a:off x="8768459" y="26215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1_1">
    <p:spTree>
      <p:nvGrpSpPr>
        <p:cNvPr id="1" name="Shape 321"/>
        <p:cNvGrpSpPr/>
        <p:nvPr/>
      </p:nvGrpSpPr>
      <p:grpSpPr>
        <a:xfrm>
          <a:off x="0" y="0"/>
          <a:ext cx="0" cy="0"/>
          <a:chOff x="0" y="0"/>
          <a:chExt cx="0" cy="0"/>
        </a:xfrm>
      </p:grpSpPr>
      <p:sp>
        <p:nvSpPr>
          <p:cNvPr id="322" name="Google Shape;322;p24"/>
          <p:cNvSpPr/>
          <p:nvPr/>
        </p:nvSpPr>
        <p:spPr>
          <a:xfrm>
            <a:off x="0" y="3074152"/>
            <a:ext cx="9144000" cy="20694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3" name="Google Shape;323;p24"/>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324" name="Google Shape;324;p24"/>
          <p:cNvSpPr txBox="1">
            <a:spLocks noGrp="1"/>
          </p:cNvSpPr>
          <p:nvPr>
            <p:ph type="subTitle" idx="1"/>
          </p:nvPr>
        </p:nvSpPr>
        <p:spPr>
          <a:xfrm>
            <a:off x="717700" y="2263800"/>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5" name="Google Shape;325;p24"/>
          <p:cNvSpPr txBox="1">
            <a:spLocks noGrp="1"/>
          </p:cNvSpPr>
          <p:nvPr>
            <p:ph type="subTitle" idx="2"/>
          </p:nvPr>
        </p:nvSpPr>
        <p:spPr>
          <a:xfrm>
            <a:off x="717700" y="1854644"/>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26" name="Google Shape;326;p24"/>
          <p:cNvSpPr txBox="1">
            <a:spLocks noGrp="1"/>
          </p:cNvSpPr>
          <p:nvPr>
            <p:ph type="subTitle" idx="3"/>
          </p:nvPr>
        </p:nvSpPr>
        <p:spPr>
          <a:xfrm>
            <a:off x="3505000" y="2263800"/>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7" name="Google Shape;327;p24"/>
          <p:cNvSpPr txBox="1">
            <a:spLocks noGrp="1"/>
          </p:cNvSpPr>
          <p:nvPr>
            <p:ph type="subTitle" idx="4"/>
          </p:nvPr>
        </p:nvSpPr>
        <p:spPr>
          <a:xfrm>
            <a:off x="3505000" y="1854644"/>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28" name="Google Shape;328;p24"/>
          <p:cNvSpPr txBox="1">
            <a:spLocks noGrp="1"/>
          </p:cNvSpPr>
          <p:nvPr>
            <p:ph type="subTitle" idx="5"/>
          </p:nvPr>
        </p:nvSpPr>
        <p:spPr>
          <a:xfrm>
            <a:off x="717700" y="3673499"/>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9" name="Google Shape;329;p24"/>
          <p:cNvSpPr txBox="1">
            <a:spLocks noGrp="1"/>
          </p:cNvSpPr>
          <p:nvPr>
            <p:ph type="subTitle" idx="6"/>
          </p:nvPr>
        </p:nvSpPr>
        <p:spPr>
          <a:xfrm>
            <a:off x="717700" y="3264421"/>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30" name="Google Shape;330;p24"/>
          <p:cNvSpPr txBox="1">
            <a:spLocks noGrp="1"/>
          </p:cNvSpPr>
          <p:nvPr>
            <p:ph type="subTitle" idx="7"/>
          </p:nvPr>
        </p:nvSpPr>
        <p:spPr>
          <a:xfrm>
            <a:off x="3505000" y="3673498"/>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1" name="Google Shape;331;p24"/>
          <p:cNvSpPr txBox="1">
            <a:spLocks noGrp="1"/>
          </p:cNvSpPr>
          <p:nvPr>
            <p:ph type="subTitle" idx="8"/>
          </p:nvPr>
        </p:nvSpPr>
        <p:spPr>
          <a:xfrm>
            <a:off x="3505000" y="3264421"/>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32" name="Google Shape;332;p24"/>
          <p:cNvSpPr txBox="1">
            <a:spLocks noGrp="1"/>
          </p:cNvSpPr>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33" name="Google Shape;333;p24"/>
          <p:cNvSpPr/>
          <p:nvPr/>
        </p:nvSpPr>
        <p:spPr>
          <a:xfrm>
            <a:off x="7513710" y="-302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8157246" y="-192859"/>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8009906" y="-35317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8098100" y="-9276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txBox="1">
            <a:spLocks noGrp="1"/>
          </p:cNvSpPr>
          <p:nvPr>
            <p:ph type="subTitle" idx="9"/>
          </p:nvPr>
        </p:nvSpPr>
        <p:spPr>
          <a:xfrm>
            <a:off x="6292300" y="2263800"/>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8" name="Google Shape;338;p24"/>
          <p:cNvSpPr txBox="1">
            <a:spLocks noGrp="1"/>
          </p:cNvSpPr>
          <p:nvPr>
            <p:ph type="subTitle" idx="13"/>
          </p:nvPr>
        </p:nvSpPr>
        <p:spPr>
          <a:xfrm>
            <a:off x="6292300" y="1854644"/>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39" name="Google Shape;339;p24"/>
          <p:cNvSpPr txBox="1">
            <a:spLocks noGrp="1"/>
          </p:cNvSpPr>
          <p:nvPr>
            <p:ph type="subTitle" idx="14"/>
          </p:nvPr>
        </p:nvSpPr>
        <p:spPr>
          <a:xfrm>
            <a:off x="6292300" y="3673498"/>
            <a:ext cx="2305200" cy="6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0" name="Google Shape;340;p24"/>
          <p:cNvSpPr txBox="1">
            <a:spLocks noGrp="1"/>
          </p:cNvSpPr>
          <p:nvPr>
            <p:ph type="subTitle" idx="15"/>
          </p:nvPr>
        </p:nvSpPr>
        <p:spPr>
          <a:xfrm>
            <a:off x="6292300" y="3264421"/>
            <a:ext cx="2133900" cy="35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41"/>
        <p:cNvGrpSpPr/>
        <p:nvPr/>
      </p:nvGrpSpPr>
      <p:grpSpPr>
        <a:xfrm>
          <a:off x="0" y="0"/>
          <a:ext cx="0" cy="0"/>
          <a:chOff x="0" y="0"/>
          <a:chExt cx="0" cy="0"/>
        </a:xfrm>
      </p:grpSpPr>
      <p:pic>
        <p:nvPicPr>
          <p:cNvPr id="342" name="Google Shape;342;p25"/>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343" name="Google Shape;343;p25"/>
          <p:cNvSpPr txBox="1">
            <a:spLocks noGrp="1"/>
          </p:cNvSpPr>
          <p:nvPr>
            <p:ph type="subTitle" idx="1"/>
          </p:nvPr>
        </p:nvSpPr>
        <p:spPr>
          <a:xfrm>
            <a:off x="3705575" y="2163100"/>
            <a:ext cx="2026800" cy="529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4" name="Google Shape;344;p25"/>
          <p:cNvSpPr txBox="1">
            <a:spLocks noGrp="1"/>
          </p:cNvSpPr>
          <p:nvPr>
            <p:ph type="subTitle" idx="2"/>
          </p:nvPr>
        </p:nvSpPr>
        <p:spPr>
          <a:xfrm>
            <a:off x="3705575" y="1687600"/>
            <a:ext cx="2026800" cy="4710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lt2"/>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45" name="Google Shape;345;p25"/>
          <p:cNvSpPr txBox="1">
            <a:spLocks noGrp="1"/>
          </p:cNvSpPr>
          <p:nvPr>
            <p:ph type="subTitle" idx="3"/>
          </p:nvPr>
        </p:nvSpPr>
        <p:spPr>
          <a:xfrm>
            <a:off x="3705575" y="3611024"/>
            <a:ext cx="2026800" cy="52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6" name="Google Shape;346;p25"/>
          <p:cNvSpPr txBox="1">
            <a:spLocks noGrp="1"/>
          </p:cNvSpPr>
          <p:nvPr>
            <p:ph type="subTitle" idx="4"/>
          </p:nvPr>
        </p:nvSpPr>
        <p:spPr>
          <a:xfrm>
            <a:off x="3705575" y="3135531"/>
            <a:ext cx="2026800" cy="47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accent3"/>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47" name="Google Shape;347;p25"/>
          <p:cNvSpPr txBox="1">
            <a:spLocks noGrp="1"/>
          </p:cNvSpPr>
          <p:nvPr>
            <p:ph type="subTitle" idx="5"/>
          </p:nvPr>
        </p:nvSpPr>
        <p:spPr>
          <a:xfrm>
            <a:off x="5927825" y="2163100"/>
            <a:ext cx="2026800" cy="52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8" name="Google Shape;348;p25"/>
          <p:cNvSpPr txBox="1">
            <a:spLocks noGrp="1"/>
          </p:cNvSpPr>
          <p:nvPr>
            <p:ph type="subTitle" idx="6"/>
          </p:nvPr>
        </p:nvSpPr>
        <p:spPr>
          <a:xfrm>
            <a:off x="5927825" y="1687600"/>
            <a:ext cx="2026800" cy="47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accent5"/>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49" name="Google Shape;349;p25"/>
          <p:cNvSpPr txBox="1">
            <a:spLocks noGrp="1"/>
          </p:cNvSpPr>
          <p:nvPr>
            <p:ph type="subTitle" idx="7"/>
          </p:nvPr>
        </p:nvSpPr>
        <p:spPr>
          <a:xfrm>
            <a:off x="5927825" y="3611024"/>
            <a:ext cx="2026800" cy="52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0" name="Google Shape;350;p25"/>
          <p:cNvSpPr txBox="1">
            <a:spLocks noGrp="1"/>
          </p:cNvSpPr>
          <p:nvPr>
            <p:ph type="subTitle" idx="8"/>
          </p:nvPr>
        </p:nvSpPr>
        <p:spPr>
          <a:xfrm>
            <a:off x="5927825" y="3135531"/>
            <a:ext cx="2026800" cy="47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accent2"/>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351" name="Google Shape;351;p25"/>
          <p:cNvSpPr txBox="1">
            <a:spLocks noGrp="1"/>
          </p:cNvSpPr>
          <p:nvPr>
            <p:ph type="title" hasCustomPrompt="1"/>
          </p:nvPr>
        </p:nvSpPr>
        <p:spPr>
          <a:xfrm>
            <a:off x="903710" y="2005950"/>
            <a:ext cx="936000" cy="37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2" name="Google Shape;352;p25"/>
          <p:cNvSpPr txBox="1">
            <a:spLocks noGrp="1"/>
          </p:cNvSpPr>
          <p:nvPr>
            <p:ph type="title" idx="9" hasCustomPrompt="1"/>
          </p:nvPr>
        </p:nvSpPr>
        <p:spPr>
          <a:xfrm>
            <a:off x="2212486" y="2005875"/>
            <a:ext cx="936000" cy="37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3" name="Google Shape;353;p25"/>
          <p:cNvSpPr txBox="1">
            <a:spLocks noGrp="1"/>
          </p:cNvSpPr>
          <p:nvPr>
            <p:ph type="title" idx="13" hasCustomPrompt="1"/>
          </p:nvPr>
        </p:nvSpPr>
        <p:spPr>
          <a:xfrm>
            <a:off x="888975" y="3429348"/>
            <a:ext cx="947400" cy="40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4" name="Google Shape;354;p25"/>
          <p:cNvSpPr txBox="1">
            <a:spLocks noGrp="1"/>
          </p:cNvSpPr>
          <p:nvPr>
            <p:ph type="title" idx="14" hasCustomPrompt="1"/>
          </p:nvPr>
        </p:nvSpPr>
        <p:spPr>
          <a:xfrm>
            <a:off x="2206810" y="3435975"/>
            <a:ext cx="947400" cy="40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5" name="Google Shape;355;p25"/>
          <p:cNvSpPr txBox="1">
            <a:spLocks noGrp="1"/>
          </p:cNvSpPr>
          <p:nvPr>
            <p:ph type="title" idx="15"/>
          </p:nvPr>
        </p:nvSpPr>
        <p:spPr>
          <a:xfrm>
            <a:off x="717700" y="541025"/>
            <a:ext cx="7708500" cy="5298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56" name="Google Shape;356;p25"/>
          <p:cNvSpPr/>
          <p:nvPr/>
        </p:nvSpPr>
        <p:spPr>
          <a:xfrm>
            <a:off x="7513710" y="-302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a:off x="8157246" y="-192859"/>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8009906" y="-35317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7315400" y="-1184865"/>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rot="-1066182">
            <a:off x="8830162" y="1014735"/>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rot="-1066182">
            <a:off x="8562832" y="2091598"/>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8232725" y="84691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a:off x="8768459" y="237636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rot="-3300773" flipH="1">
            <a:off x="8382070" y="1625060"/>
            <a:ext cx="1501877" cy="1427431"/>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rot="4766267">
            <a:off x="8714665" y="3433624"/>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p:cNvSpPr/>
          <p:nvPr/>
        </p:nvSpPr>
        <p:spPr>
          <a:xfrm rot="1066306" flipH="1">
            <a:off x="8530889" y="2980387"/>
            <a:ext cx="793014" cy="810174"/>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p:cNvSpPr/>
          <p:nvPr/>
        </p:nvSpPr>
        <p:spPr>
          <a:xfrm rot="1066182" flipH="1">
            <a:off x="8435272" y="-639421"/>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p:cNvSpPr/>
          <p:nvPr/>
        </p:nvSpPr>
        <p:spPr>
          <a:xfrm>
            <a:off x="8532859" y="2096554"/>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p:cNvSpPr/>
          <p:nvPr/>
        </p:nvSpPr>
        <p:spPr>
          <a:xfrm rot="4766267">
            <a:off x="8178940" y="23699"/>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rot="1066306" flipH="1">
            <a:off x="8530889" y="546725"/>
            <a:ext cx="793014" cy="810174"/>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6">
    <p:spTree>
      <p:nvGrpSpPr>
        <p:cNvPr id="1" name="Shape 371"/>
        <p:cNvGrpSpPr/>
        <p:nvPr/>
      </p:nvGrpSpPr>
      <p:grpSpPr>
        <a:xfrm>
          <a:off x="0" y="0"/>
          <a:ext cx="0" cy="0"/>
          <a:chOff x="0" y="0"/>
          <a:chExt cx="0" cy="0"/>
        </a:xfrm>
      </p:grpSpPr>
      <p:pic>
        <p:nvPicPr>
          <p:cNvPr id="372" name="Google Shape;372;p26"/>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373" name="Google Shape;373;p26"/>
          <p:cNvSpPr txBox="1">
            <a:spLocks noGrp="1"/>
          </p:cNvSpPr>
          <p:nvPr>
            <p:ph type="title"/>
          </p:nvPr>
        </p:nvSpPr>
        <p:spPr>
          <a:xfrm>
            <a:off x="717700" y="552825"/>
            <a:ext cx="7708500" cy="522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74" name="Google Shape;374;p26"/>
          <p:cNvSpPr/>
          <p:nvPr/>
        </p:nvSpPr>
        <p:spPr>
          <a:xfrm rot="-1066182">
            <a:off x="7516420" y="-658868"/>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6"/>
          <p:cNvSpPr/>
          <p:nvPr/>
        </p:nvSpPr>
        <p:spPr>
          <a:xfrm rot="-1066182">
            <a:off x="7456346" y="-566859"/>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6"/>
          <p:cNvSpPr/>
          <p:nvPr/>
        </p:nvSpPr>
        <p:spPr>
          <a:xfrm rot="-1066182">
            <a:off x="6915959" y="-763400"/>
            <a:ext cx="1613391" cy="1468735"/>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6"/>
          <p:cNvSpPr/>
          <p:nvPr/>
        </p:nvSpPr>
        <p:spPr>
          <a:xfrm rot="-1066182">
            <a:off x="8404242" y="369479"/>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6"/>
          <p:cNvSpPr/>
          <p:nvPr/>
        </p:nvSpPr>
        <p:spPr>
          <a:xfrm rot="-1066182">
            <a:off x="6362069" y="-301172"/>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6"/>
          <p:cNvSpPr/>
          <p:nvPr/>
        </p:nvSpPr>
        <p:spPr>
          <a:xfrm rot="-1066182">
            <a:off x="5716497" y="-57233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6"/>
          <p:cNvSpPr/>
          <p:nvPr/>
        </p:nvSpPr>
        <p:spPr>
          <a:xfrm>
            <a:off x="7660406" y="10"/>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26"/>
          <p:cNvGrpSpPr/>
          <p:nvPr/>
        </p:nvGrpSpPr>
        <p:grpSpPr>
          <a:xfrm>
            <a:off x="8434587" y="3243932"/>
            <a:ext cx="1856085" cy="2059364"/>
            <a:chOff x="8050724" y="3243932"/>
            <a:chExt cx="1856085" cy="2059364"/>
          </a:xfrm>
        </p:grpSpPr>
        <p:sp>
          <p:nvSpPr>
            <p:cNvPr id="382" name="Google Shape;382;p26"/>
            <p:cNvSpPr/>
            <p:nvPr/>
          </p:nvSpPr>
          <p:spPr>
            <a:xfrm>
              <a:off x="8050724" y="35113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6"/>
            <p:cNvSpPr/>
            <p:nvPr/>
          </p:nvSpPr>
          <p:spPr>
            <a:xfrm>
              <a:off x="81825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6"/>
            <p:cNvSpPr/>
            <p:nvPr/>
          </p:nvSpPr>
          <p:spPr>
            <a:xfrm>
              <a:off x="83124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6"/>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6"/>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 name="Google Shape;387;p26"/>
          <p:cNvSpPr/>
          <p:nvPr/>
        </p:nvSpPr>
        <p:spPr>
          <a:xfrm>
            <a:off x="8092479" y="138482"/>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6"/>
          <p:cNvSpPr/>
          <p:nvPr/>
        </p:nvSpPr>
        <p:spPr>
          <a:xfrm>
            <a:off x="7552506" y="30033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CUSTOM_6_1">
    <p:spTree>
      <p:nvGrpSpPr>
        <p:cNvPr id="1" name="Shape 389"/>
        <p:cNvGrpSpPr/>
        <p:nvPr/>
      </p:nvGrpSpPr>
      <p:grpSpPr>
        <a:xfrm>
          <a:off x="0" y="0"/>
          <a:ext cx="0" cy="0"/>
          <a:chOff x="0" y="0"/>
          <a:chExt cx="0" cy="0"/>
        </a:xfrm>
      </p:grpSpPr>
      <p:pic>
        <p:nvPicPr>
          <p:cNvPr id="390" name="Google Shape;390;p27"/>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391" name="Google Shape;391;p27"/>
          <p:cNvSpPr/>
          <p:nvPr/>
        </p:nvSpPr>
        <p:spPr>
          <a:xfrm rot="3814165">
            <a:off x="1031720" y="4688285"/>
            <a:ext cx="221609" cy="42491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7"/>
          <p:cNvSpPr/>
          <p:nvPr/>
        </p:nvSpPr>
        <p:spPr>
          <a:xfrm rot="1066146" flipH="1">
            <a:off x="756113" y="4740653"/>
            <a:ext cx="390845" cy="32017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7"/>
          <p:cNvSpPr/>
          <p:nvPr/>
        </p:nvSpPr>
        <p:spPr>
          <a:xfrm rot="-2858800" flipH="1">
            <a:off x="-953625" y="3847109"/>
            <a:ext cx="1856061" cy="1791931"/>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p:nvPr/>
        </p:nvSpPr>
        <p:spPr>
          <a:xfrm rot="-1799826" flipH="1">
            <a:off x="-164438" y="3773777"/>
            <a:ext cx="830994" cy="598866"/>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7"/>
          <p:cNvSpPr/>
          <p:nvPr/>
        </p:nvSpPr>
        <p:spPr>
          <a:xfrm rot="-2858800" flipH="1">
            <a:off x="-686518" y="4121643"/>
            <a:ext cx="1568453" cy="1350061"/>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7"/>
          <p:cNvSpPr/>
          <p:nvPr/>
        </p:nvSpPr>
        <p:spPr>
          <a:xfrm rot="955302">
            <a:off x="200215" y="3629543"/>
            <a:ext cx="232968" cy="44669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7"/>
          <p:cNvSpPr/>
          <p:nvPr/>
        </p:nvSpPr>
        <p:spPr>
          <a:xfrm rot="955345">
            <a:off x="-405140" y="3612551"/>
            <a:ext cx="73638" cy="192394"/>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7"/>
          <p:cNvSpPr/>
          <p:nvPr/>
        </p:nvSpPr>
        <p:spPr>
          <a:xfrm rot="-3300773" flipH="1">
            <a:off x="-1098405" y="1322410"/>
            <a:ext cx="1501877" cy="1427431"/>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7"/>
          <p:cNvSpPr/>
          <p:nvPr/>
        </p:nvSpPr>
        <p:spPr>
          <a:xfrm rot="-2700000" flipH="1">
            <a:off x="278994" y="4547412"/>
            <a:ext cx="739664" cy="39135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7"/>
          <p:cNvSpPr/>
          <p:nvPr/>
        </p:nvSpPr>
        <p:spPr>
          <a:xfrm rot="-2282563" flipH="1">
            <a:off x="-566619" y="3062417"/>
            <a:ext cx="1157951" cy="948565"/>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7"/>
          <p:cNvSpPr txBox="1">
            <a:spLocks noGrp="1"/>
          </p:cNvSpPr>
          <p:nvPr>
            <p:ph type="title"/>
          </p:nvPr>
        </p:nvSpPr>
        <p:spPr>
          <a:xfrm>
            <a:off x="717700" y="541025"/>
            <a:ext cx="7708500" cy="522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02" name="Google Shape;402;p27"/>
          <p:cNvSpPr/>
          <p:nvPr/>
        </p:nvSpPr>
        <p:spPr>
          <a:xfrm rot="3814165">
            <a:off x="65418" y="3324923"/>
            <a:ext cx="70048" cy="183013"/>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7"/>
          <p:cNvSpPr/>
          <p:nvPr/>
        </p:nvSpPr>
        <p:spPr>
          <a:xfrm flipH="1">
            <a:off x="-443890" y="-206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7"/>
          <p:cNvSpPr/>
          <p:nvPr/>
        </p:nvSpPr>
        <p:spPr>
          <a:xfrm rot="4766267">
            <a:off x="-396822" y="2081486"/>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7"/>
          <p:cNvSpPr/>
          <p:nvPr/>
        </p:nvSpPr>
        <p:spPr>
          <a:xfrm rot="-2858800" flipH="1">
            <a:off x="-283123" y="4360255"/>
            <a:ext cx="1052039" cy="996536"/>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7"/>
          <p:cNvSpPr/>
          <p:nvPr/>
        </p:nvSpPr>
        <p:spPr>
          <a:xfrm rot="1066182" flipH="1">
            <a:off x="-806165" y="-1588793"/>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p:nvPr/>
        </p:nvSpPr>
        <p:spPr>
          <a:xfrm rot="1066182" flipH="1">
            <a:off x="-62349" y="-1496784"/>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7"/>
          <p:cNvSpPr/>
          <p:nvPr/>
        </p:nvSpPr>
        <p:spPr>
          <a:xfrm rot="1066182" flipH="1">
            <a:off x="-1195728" y="-56044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CUSTOM_6_1_1">
    <p:spTree>
      <p:nvGrpSpPr>
        <p:cNvPr id="1" name="Shape 409"/>
        <p:cNvGrpSpPr/>
        <p:nvPr/>
      </p:nvGrpSpPr>
      <p:grpSpPr>
        <a:xfrm>
          <a:off x="0" y="0"/>
          <a:ext cx="0" cy="0"/>
          <a:chOff x="0" y="0"/>
          <a:chExt cx="0" cy="0"/>
        </a:xfrm>
      </p:grpSpPr>
      <p:pic>
        <p:nvPicPr>
          <p:cNvPr id="410" name="Google Shape;410;p28"/>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411" name="Google Shape;411;p28"/>
          <p:cNvSpPr/>
          <p:nvPr/>
        </p:nvSpPr>
        <p:spPr>
          <a:xfrm rot="-1066260">
            <a:off x="8408921" y="1864043"/>
            <a:ext cx="1422389" cy="1025062"/>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a:off x="8559664" y="1298587"/>
            <a:ext cx="1282222" cy="1167258"/>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a:off x="8588087" y="3404276"/>
            <a:ext cx="1064054" cy="966794"/>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8"/>
          <p:cNvSpPr/>
          <p:nvPr/>
        </p:nvSpPr>
        <p:spPr>
          <a:xfrm rot="1052617">
            <a:off x="8426689" y="258783"/>
            <a:ext cx="1168948" cy="1111005"/>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txBox="1">
            <a:spLocks noGrp="1"/>
          </p:cNvSpPr>
          <p:nvPr>
            <p:ph type="title"/>
          </p:nvPr>
        </p:nvSpPr>
        <p:spPr>
          <a:xfrm>
            <a:off x="717700" y="541025"/>
            <a:ext cx="7708500" cy="522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16" name="Google Shape;416;p28"/>
          <p:cNvSpPr/>
          <p:nvPr/>
        </p:nvSpPr>
        <p:spPr>
          <a:xfrm rot="-4766267" flipH="1">
            <a:off x="8572928" y="1151149"/>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rot="-1066235">
            <a:off x="7969407" y="-624017"/>
            <a:ext cx="1594601" cy="1492032"/>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rot="-1066215">
            <a:off x="7567608" y="-762075"/>
            <a:ext cx="1340636" cy="1274131"/>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rot="-1066215">
            <a:off x="6877280" y="-652479"/>
            <a:ext cx="1369947" cy="1247067"/>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rot="-1066288">
            <a:off x="8171854" y="329749"/>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rot="-1066288">
            <a:off x="7699554" y="-64114"/>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rot="-1066165">
            <a:off x="6527815" y="-374024"/>
            <a:ext cx="641742" cy="609879"/>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4">
  <p:cSld name="CUSTOM_9">
    <p:spTree>
      <p:nvGrpSpPr>
        <p:cNvPr id="1" name="Shape 423"/>
        <p:cNvGrpSpPr/>
        <p:nvPr/>
      </p:nvGrpSpPr>
      <p:grpSpPr>
        <a:xfrm>
          <a:off x="0" y="0"/>
          <a:ext cx="0" cy="0"/>
          <a:chOff x="0" y="0"/>
          <a:chExt cx="0" cy="0"/>
        </a:xfrm>
      </p:grpSpPr>
      <p:pic>
        <p:nvPicPr>
          <p:cNvPr id="424" name="Google Shape;424;p29"/>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425" name="Google Shape;425;p29"/>
          <p:cNvSpPr/>
          <p:nvPr/>
        </p:nvSpPr>
        <p:spPr>
          <a:xfrm rot="1066191" flipH="1">
            <a:off x="-1537336" y="1100593"/>
            <a:ext cx="914882" cy="6593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9"/>
          <p:cNvSpPr/>
          <p:nvPr/>
        </p:nvSpPr>
        <p:spPr>
          <a:xfrm flipH="1">
            <a:off x="-154958" y="-1329343"/>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9"/>
          <p:cNvSpPr/>
          <p:nvPr/>
        </p:nvSpPr>
        <p:spPr>
          <a:xfrm flipH="1">
            <a:off x="-1548123" y="-796915"/>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9"/>
          <p:cNvSpPr/>
          <p:nvPr/>
        </p:nvSpPr>
        <p:spPr>
          <a:xfrm flipH="1">
            <a:off x="-889479" y="-817260"/>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9"/>
          <p:cNvSpPr/>
          <p:nvPr/>
        </p:nvSpPr>
        <p:spPr>
          <a:xfrm flipH="1">
            <a:off x="-473423" y="-11633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9"/>
          <p:cNvSpPr/>
          <p:nvPr/>
        </p:nvSpPr>
        <p:spPr>
          <a:xfrm flipH="1">
            <a:off x="177031" y="-1270071"/>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9"/>
          <p:cNvSpPr/>
          <p:nvPr/>
        </p:nvSpPr>
        <p:spPr>
          <a:xfrm rot="1066182" flipH="1">
            <a:off x="8403415" y="41551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9"/>
          <p:cNvSpPr/>
          <p:nvPr/>
        </p:nvSpPr>
        <p:spPr>
          <a:xfrm rot="303394" flipH="1">
            <a:off x="6992661" y="4823742"/>
            <a:ext cx="1789810" cy="1289848"/>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9"/>
          <p:cNvSpPr/>
          <p:nvPr/>
        </p:nvSpPr>
        <p:spPr>
          <a:xfrm flipH="1">
            <a:off x="8398496" y="3630526"/>
            <a:ext cx="1519334" cy="1380459"/>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 name="Google Shape;434;p29"/>
          <p:cNvGrpSpPr/>
          <p:nvPr/>
        </p:nvGrpSpPr>
        <p:grpSpPr>
          <a:xfrm flipH="1">
            <a:off x="7213165" y="3678145"/>
            <a:ext cx="2561774" cy="1967447"/>
            <a:chOff x="4290853" y="-1272405"/>
            <a:chExt cx="2561774" cy="1967447"/>
          </a:xfrm>
        </p:grpSpPr>
        <p:sp>
          <p:nvSpPr>
            <p:cNvPr id="435" name="Google Shape;435;p29"/>
            <p:cNvSpPr/>
            <p:nvPr/>
          </p:nvSpPr>
          <p:spPr>
            <a:xfrm>
              <a:off x="5591467" y="-268015"/>
              <a:ext cx="1261160" cy="908870"/>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9"/>
            <p:cNvSpPr/>
            <p:nvPr/>
          </p:nvSpPr>
          <p:spPr>
            <a:xfrm rot="-1639471">
              <a:off x="4487034" y="-933587"/>
              <a:ext cx="1789757" cy="128981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9"/>
            <p:cNvSpPr/>
            <p:nvPr/>
          </p:nvSpPr>
          <p:spPr>
            <a:xfrm rot="-1639471">
              <a:off x="4558331" y="-290777"/>
              <a:ext cx="912477" cy="747478"/>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 name="Google Shape;438;p29"/>
          <p:cNvSpPr txBox="1">
            <a:spLocks noGrp="1"/>
          </p:cNvSpPr>
          <p:nvPr>
            <p:ph type="title"/>
          </p:nvPr>
        </p:nvSpPr>
        <p:spPr>
          <a:xfrm>
            <a:off x="717700" y="541025"/>
            <a:ext cx="7708500" cy="522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5">
  <p:cSld name="CUSTOM_13">
    <p:spTree>
      <p:nvGrpSpPr>
        <p:cNvPr id="1" name="Shape 439"/>
        <p:cNvGrpSpPr/>
        <p:nvPr/>
      </p:nvGrpSpPr>
      <p:grpSpPr>
        <a:xfrm>
          <a:off x="0" y="0"/>
          <a:ext cx="0" cy="0"/>
          <a:chOff x="0" y="0"/>
          <a:chExt cx="0" cy="0"/>
        </a:xfrm>
      </p:grpSpPr>
      <p:pic>
        <p:nvPicPr>
          <p:cNvPr id="440" name="Google Shape;440;p30"/>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441" name="Google Shape;441;p30"/>
          <p:cNvSpPr/>
          <p:nvPr/>
        </p:nvSpPr>
        <p:spPr>
          <a:xfrm rot="-1066260">
            <a:off x="8485121" y="1635443"/>
            <a:ext cx="1422389" cy="1025062"/>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0"/>
          <p:cNvSpPr/>
          <p:nvPr/>
        </p:nvSpPr>
        <p:spPr>
          <a:xfrm>
            <a:off x="8635864" y="1069987"/>
            <a:ext cx="1282222" cy="1167258"/>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0"/>
          <p:cNvSpPr/>
          <p:nvPr/>
        </p:nvSpPr>
        <p:spPr>
          <a:xfrm>
            <a:off x="8664287" y="3175676"/>
            <a:ext cx="1064054" cy="966794"/>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0"/>
          <p:cNvSpPr/>
          <p:nvPr/>
        </p:nvSpPr>
        <p:spPr>
          <a:xfrm rot="1052617">
            <a:off x="8655289" y="30183"/>
            <a:ext cx="1168948" cy="1111005"/>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0"/>
          <p:cNvSpPr/>
          <p:nvPr/>
        </p:nvSpPr>
        <p:spPr>
          <a:xfrm rot="-4766267" flipH="1">
            <a:off x="8801528" y="922549"/>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0"/>
          <p:cNvSpPr/>
          <p:nvPr/>
        </p:nvSpPr>
        <p:spPr>
          <a:xfrm rot="-1066235">
            <a:off x="8198007" y="-852617"/>
            <a:ext cx="1594601" cy="1492032"/>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0"/>
          <p:cNvSpPr/>
          <p:nvPr/>
        </p:nvSpPr>
        <p:spPr>
          <a:xfrm rot="-1066215">
            <a:off x="7796208" y="-990675"/>
            <a:ext cx="1340636" cy="1274131"/>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0"/>
          <p:cNvSpPr/>
          <p:nvPr/>
        </p:nvSpPr>
        <p:spPr>
          <a:xfrm rot="-1066215">
            <a:off x="7105880" y="-881079"/>
            <a:ext cx="1369947" cy="1247067"/>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0"/>
          <p:cNvSpPr/>
          <p:nvPr/>
        </p:nvSpPr>
        <p:spPr>
          <a:xfrm rot="-1066288">
            <a:off x="8400454" y="101149"/>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0"/>
          <p:cNvSpPr/>
          <p:nvPr/>
        </p:nvSpPr>
        <p:spPr>
          <a:xfrm rot="-1066288">
            <a:off x="7928154" y="-292714"/>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0"/>
          <p:cNvSpPr txBox="1">
            <a:spLocks noGrp="1"/>
          </p:cNvSpPr>
          <p:nvPr>
            <p:ph type="title"/>
          </p:nvPr>
        </p:nvSpPr>
        <p:spPr>
          <a:xfrm>
            <a:off x="717750" y="541025"/>
            <a:ext cx="7708500" cy="522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52" name="Google Shape;452;p30"/>
          <p:cNvSpPr/>
          <p:nvPr/>
        </p:nvSpPr>
        <p:spPr>
          <a:xfrm rot="-2169524" flipH="1">
            <a:off x="-423768" y="1270469"/>
            <a:ext cx="863263" cy="622188"/>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0"/>
          <p:cNvSpPr/>
          <p:nvPr/>
        </p:nvSpPr>
        <p:spPr>
          <a:xfrm rot="-2169473" flipH="1">
            <a:off x="-489425" y="546739"/>
            <a:ext cx="1156371" cy="833486"/>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0"/>
          <p:cNvSpPr/>
          <p:nvPr/>
        </p:nvSpPr>
        <p:spPr>
          <a:xfrm rot="1066191" flipH="1">
            <a:off x="-1537336" y="1100593"/>
            <a:ext cx="914882" cy="6593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0"/>
          <p:cNvSpPr/>
          <p:nvPr/>
        </p:nvSpPr>
        <p:spPr>
          <a:xfrm flipH="1">
            <a:off x="-154958" y="-1329343"/>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0"/>
          <p:cNvSpPr/>
          <p:nvPr/>
        </p:nvSpPr>
        <p:spPr>
          <a:xfrm flipH="1">
            <a:off x="-1548123" y="-796915"/>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0"/>
          <p:cNvSpPr/>
          <p:nvPr/>
        </p:nvSpPr>
        <p:spPr>
          <a:xfrm flipH="1">
            <a:off x="-889479" y="-817260"/>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0"/>
          <p:cNvSpPr/>
          <p:nvPr/>
        </p:nvSpPr>
        <p:spPr>
          <a:xfrm flipH="1">
            <a:off x="-473423" y="-11633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0"/>
          <p:cNvSpPr/>
          <p:nvPr/>
        </p:nvSpPr>
        <p:spPr>
          <a:xfrm flipH="1">
            <a:off x="177031" y="-1270071"/>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 name="Google Shape;460;p30"/>
          <p:cNvGrpSpPr/>
          <p:nvPr/>
        </p:nvGrpSpPr>
        <p:grpSpPr>
          <a:xfrm flipH="1">
            <a:off x="-715319" y="3320132"/>
            <a:ext cx="1856085" cy="1983164"/>
            <a:chOff x="8050724" y="3243932"/>
            <a:chExt cx="1856085" cy="1983164"/>
          </a:xfrm>
        </p:grpSpPr>
        <p:sp>
          <p:nvSpPr>
            <p:cNvPr id="461" name="Google Shape;461;p30"/>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0"/>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0"/>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0"/>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0"/>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30"/>
          <p:cNvSpPr/>
          <p:nvPr/>
        </p:nvSpPr>
        <p:spPr>
          <a:xfrm rot="3814165">
            <a:off x="993695" y="4623335"/>
            <a:ext cx="221609" cy="42491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0"/>
          <p:cNvSpPr/>
          <p:nvPr/>
        </p:nvSpPr>
        <p:spPr>
          <a:xfrm rot="955302">
            <a:off x="771765" y="3617243"/>
            <a:ext cx="232968" cy="446690"/>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sp>
        <p:nvSpPr>
          <p:cNvPr id="32" name="Google Shape;32;p4"/>
          <p:cNvSpPr txBox="1">
            <a:spLocks noGrp="1"/>
          </p:cNvSpPr>
          <p:nvPr>
            <p:ph type="body" idx="1"/>
          </p:nvPr>
        </p:nvSpPr>
        <p:spPr>
          <a:xfrm>
            <a:off x="717700" y="1152475"/>
            <a:ext cx="7708500" cy="3450000"/>
          </a:xfrm>
          <a:prstGeom prst="rect">
            <a:avLst/>
          </a:prstGeom>
        </p:spPr>
        <p:txBody>
          <a:bodyPr spcFirstLastPara="1" wrap="square" lIns="91425" tIns="91425" rIns="91425" bIns="91425" anchor="b" anchorCtr="0">
            <a:noAutofit/>
          </a:bodyPr>
          <a:lstStyle>
            <a:lvl1pPr marL="457200" lvl="0" indent="-317500">
              <a:spcBef>
                <a:spcPts val="0"/>
              </a:spcBef>
              <a:spcAft>
                <a:spcPts val="0"/>
              </a:spcAft>
              <a:buClr>
                <a:schemeClr val="lt2"/>
              </a:buClr>
              <a:buSzPts val="1400"/>
              <a:buAutoNum type="arabicPeriod"/>
              <a:defRPr sz="115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33" name="Google Shape;33;p4"/>
          <p:cNvSpPr txBox="1">
            <a:spLocks noGrp="1"/>
          </p:cNvSpPr>
          <p:nvPr>
            <p:ph type="title"/>
          </p:nvPr>
        </p:nvSpPr>
        <p:spPr>
          <a:xfrm>
            <a:off x="717700" y="541025"/>
            <a:ext cx="7708500" cy="476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4" name="Google Shape;34;p4"/>
          <p:cNvSpPr/>
          <p:nvPr/>
        </p:nvSpPr>
        <p:spPr>
          <a:xfrm>
            <a:off x="7513710" y="-302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8157246" y="-192859"/>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8009906" y="-35317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 name="Google Shape;37;p4"/>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6">
  <p:cSld name="CUSTOM_14">
    <p:spTree>
      <p:nvGrpSpPr>
        <p:cNvPr id="1" name="Shape 468"/>
        <p:cNvGrpSpPr/>
        <p:nvPr/>
      </p:nvGrpSpPr>
      <p:grpSpPr>
        <a:xfrm>
          <a:off x="0" y="0"/>
          <a:ext cx="0" cy="0"/>
          <a:chOff x="0" y="0"/>
          <a:chExt cx="0" cy="0"/>
        </a:xfrm>
      </p:grpSpPr>
      <p:pic>
        <p:nvPicPr>
          <p:cNvPr id="469" name="Google Shape;469;p31"/>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470" name="Google Shape;470;p31"/>
          <p:cNvSpPr/>
          <p:nvPr/>
        </p:nvSpPr>
        <p:spPr>
          <a:xfrm rot="-1066260">
            <a:off x="8408921" y="1864043"/>
            <a:ext cx="1422389" cy="1025062"/>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8559664" y="1298587"/>
            <a:ext cx="1282222" cy="1167258"/>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8588087" y="3404276"/>
            <a:ext cx="1064054" cy="966794"/>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rot="1052617">
            <a:off x="8426689" y="258783"/>
            <a:ext cx="1168948" cy="1111005"/>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txBox="1">
            <a:spLocks noGrp="1"/>
          </p:cNvSpPr>
          <p:nvPr>
            <p:ph type="title"/>
          </p:nvPr>
        </p:nvSpPr>
        <p:spPr>
          <a:xfrm>
            <a:off x="717700" y="541025"/>
            <a:ext cx="7708500" cy="522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75" name="Google Shape;475;p31"/>
          <p:cNvSpPr/>
          <p:nvPr/>
        </p:nvSpPr>
        <p:spPr>
          <a:xfrm rot="-4766267" flipH="1">
            <a:off x="8572928" y="1151149"/>
            <a:ext cx="994505" cy="716805"/>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rot="-1066235">
            <a:off x="7969407" y="-624017"/>
            <a:ext cx="1594601" cy="1492032"/>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rot="-1066215">
            <a:off x="7567608" y="-762075"/>
            <a:ext cx="1340636" cy="1274131"/>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rot="-1066215">
            <a:off x="6877280" y="-652479"/>
            <a:ext cx="1369947" cy="1247067"/>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rot="-1066288">
            <a:off x="8171854" y="329749"/>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rot="-1066288">
            <a:off x="7699554" y="-64114"/>
            <a:ext cx="980434" cy="890761"/>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rot="-1066165">
            <a:off x="6527815" y="-374024"/>
            <a:ext cx="641742" cy="609879"/>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rot="1066191" flipH="1">
            <a:off x="-1537336" y="1100593"/>
            <a:ext cx="914882" cy="6593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flipH="1">
            <a:off x="-154958" y="-1329343"/>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flipH="1">
            <a:off x="-1548123" y="-796915"/>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flipH="1">
            <a:off x="-889479" y="-817260"/>
            <a:ext cx="1578859" cy="1500598"/>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flipH="1">
            <a:off x="-473423" y="-11633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flipH="1">
            <a:off x="177031" y="-1270071"/>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488"/>
        <p:cNvGrpSpPr/>
        <p:nvPr/>
      </p:nvGrpSpPr>
      <p:grpSpPr>
        <a:xfrm>
          <a:off x="0" y="0"/>
          <a:ext cx="0" cy="0"/>
          <a:chOff x="0" y="0"/>
          <a:chExt cx="0" cy="0"/>
        </a:xfrm>
      </p:grpSpPr>
      <p:sp>
        <p:nvSpPr>
          <p:cNvPr id="489" name="Google Shape;489;p32"/>
          <p:cNvSpPr/>
          <p:nvPr/>
        </p:nvSpPr>
        <p:spPr>
          <a:xfrm>
            <a:off x="0" y="3144725"/>
            <a:ext cx="9144000" cy="19989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0" name="Google Shape;490;p32"/>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491" name="Google Shape;491;p32"/>
          <p:cNvSpPr txBox="1"/>
          <p:nvPr/>
        </p:nvSpPr>
        <p:spPr>
          <a:xfrm flipH="1">
            <a:off x="4629050" y="3486050"/>
            <a:ext cx="3805200" cy="6291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100" b="1">
                <a:solidFill>
                  <a:schemeClr val="dk1"/>
                </a:solidFill>
                <a:latin typeface="Montserrat"/>
                <a:ea typeface="Montserrat"/>
                <a:cs typeface="Montserrat"/>
                <a:sym typeface="Montserrat"/>
              </a:rPr>
              <a:t>CREDITS:</a:t>
            </a:r>
            <a:r>
              <a:rPr lang="en" sz="1100">
                <a:solidFill>
                  <a:schemeClr val="dk1"/>
                </a:solidFill>
                <a:latin typeface="Montserrat"/>
                <a:ea typeface="Montserrat"/>
                <a:cs typeface="Montserrat"/>
                <a:sym typeface="Montserrat"/>
              </a:rPr>
              <a:t> This presentation template was created by </a:t>
            </a:r>
            <a:r>
              <a:rPr lang="en" sz="11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Slidesgo</a:t>
            </a:r>
            <a:r>
              <a:rPr lang="en" sz="1100">
                <a:solidFill>
                  <a:schemeClr val="dk1"/>
                </a:solidFill>
                <a:latin typeface="Montserrat"/>
                <a:ea typeface="Montserrat"/>
                <a:cs typeface="Montserrat"/>
                <a:sym typeface="Montserrat"/>
              </a:rPr>
              <a:t>, and includes icons by </a:t>
            </a:r>
            <a:r>
              <a:rPr lang="en" sz="11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Flaticon</a:t>
            </a:r>
            <a:r>
              <a:rPr lang="en" sz="1100">
                <a:solidFill>
                  <a:schemeClr val="dk1"/>
                </a:solidFill>
                <a:latin typeface="Montserrat"/>
                <a:ea typeface="Montserrat"/>
                <a:cs typeface="Montserrat"/>
                <a:sym typeface="Montserrat"/>
              </a:rPr>
              <a:t>, and infographics &amp; images by </a:t>
            </a:r>
            <a:r>
              <a:rPr lang="en" sz="1100" b="1">
                <a:solidFill>
                  <a:schemeClr val="dk1"/>
                </a:solidFill>
                <a:uFill>
                  <a:noFill/>
                </a:u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Freepik</a:t>
            </a:r>
            <a:endParaRPr sz="1100" b="1">
              <a:solidFill>
                <a:schemeClr val="dk1"/>
              </a:solidFill>
              <a:latin typeface="Montserrat"/>
              <a:ea typeface="Montserrat"/>
              <a:cs typeface="Montserrat"/>
              <a:sym typeface="Montserrat"/>
            </a:endParaRPr>
          </a:p>
        </p:txBody>
      </p:sp>
      <p:sp>
        <p:nvSpPr>
          <p:cNvPr id="492" name="Google Shape;492;p32"/>
          <p:cNvSpPr txBox="1">
            <a:spLocks noGrp="1"/>
          </p:cNvSpPr>
          <p:nvPr>
            <p:ph type="ctrTitle"/>
          </p:nvPr>
        </p:nvSpPr>
        <p:spPr>
          <a:xfrm>
            <a:off x="4363000" y="492675"/>
            <a:ext cx="4063200" cy="1172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5200"/>
              <a:buNone/>
              <a:defRPr sz="6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493" name="Google Shape;493;p32"/>
          <p:cNvSpPr txBox="1">
            <a:spLocks noGrp="1"/>
          </p:cNvSpPr>
          <p:nvPr>
            <p:ph type="subTitle" idx="1"/>
          </p:nvPr>
        </p:nvSpPr>
        <p:spPr>
          <a:xfrm>
            <a:off x="4222375" y="1591125"/>
            <a:ext cx="4203900" cy="1070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800"/>
              <a:buNone/>
              <a:defRPr sz="1600"/>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CUSTOM_15">
    <p:spTree>
      <p:nvGrpSpPr>
        <p:cNvPr id="1" name="Shape 494"/>
        <p:cNvGrpSpPr/>
        <p:nvPr/>
      </p:nvGrpSpPr>
      <p:grpSpPr>
        <a:xfrm>
          <a:off x="0" y="0"/>
          <a:ext cx="0" cy="0"/>
          <a:chOff x="0" y="0"/>
          <a:chExt cx="0" cy="0"/>
        </a:xfrm>
      </p:grpSpPr>
      <p:pic>
        <p:nvPicPr>
          <p:cNvPr id="495" name="Google Shape;495;p33"/>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496" name="Google Shape;496;p33"/>
          <p:cNvSpPr/>
          <p:nvPr/>
        </p:nvSpPr>
        <p:spPr>
          <a:xfrm rot="-1066182">
            <a:off x="8095004" y="-6383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3"/>
          <p:cNvSpPr/>
          <p:nvPr/>
        </p:nvSpPr>
        <p:spPr>
          <a:xfrm rot="1066182" flipH="1">
            <a:off x="-1261423" y="-512718"/>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3"/>
          <p:cNvSpPr/>
          <p:nvPr/>
        </p:nvSpPr>
        <p:spPr>
          <a:xfrm rot="1066182" flipH="1">
            <a:off x="-517607" y="-420709"/>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3"/>
          <p:cNvSpPr/>
          <p:nvPr/>
        </p:nvSpPr>
        <p:spPr>
          <a:xfrm rot="1066182" flipH="1">
            <a:off x="-11740" y="-617250"/>
            <a:ext cx="1613391" cy="1468735"/>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3"/>
          <p:cNvSpPr/>
          <p:nvPr/>
        </p:nvSpPr>
        <p:spPr>
          <a:xfrm rot="-1066182">
            <a:off x="7924887" y="-5005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3"/>
          <p:cNvSpPr/>
          <p:nvPr/>
        </p:nvSpPr>
        <p:spPr>
          <a:xfrm rot="-1066182">
            <a:off x="7687238" y="-6046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p:cNvSpPr/>
          <p:nvPr/>
        </p:nvSpPr>
        <p:spPr>
          <a:xfrm rot="-1066182">
            <a:off x="70520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rot="-1066182">
            <a:off x="8467394" y="7833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rot="1066182" flipH="1">
            <a:off x="-1177460" y="1846704"/>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rot="-1066182">
            <a:off x="66494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rot="1066182" flipH="1">
            <a:off x="1243050" y="-155022"/>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rot="1066182" flipH="1">
            <a:off x="1011327" y="-42618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flipH="1">
            <a:off x="-1126166" y="1064707"/>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8354587" y="158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a:off x="8229696" y="12573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flipH="1">
            <a:off x="-824667" y="963660"/>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 name="Google Shape;512;p33"/>
          <p:cNvGrpSpPr/>
          <p:nvPr/>
        </p:nvGrpSpPr>
        <p:grpSpPr>
          <a:xfrm>
            <a:off x="8129787" y="3243932"/>
            <a:ext cx="1856085" cy="1983164"/>
            <a:chOff x="8050724" y="3243932"/>
            <a:chExt cx="1856085" cy="1983164"/>
          </a:xfrm>
        </p:grpSpPr>
        <p:sp>
          <p:nvSpPr>
            <p:cNvPr id="513" name="Google Shape;513;p33"/>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3"/>
          <p:cNvGrpSpPr/>
          <p:nvPr/>
        </p:nvGrpSpPr>
        <p:grpSpPr>
          <a:xfrm flipH="1">
            <a:off x="-841869" y="3243932"/>
            <a:ext cx="1856085" cy="1983164"/>
            <a:chOff x="8050724" y="3243932"/>
            <a:chExt cx="1856085" cy="1983164"/>
          </a:xfrm>
        </p:grpSpPr>
        <p:sp>
          <p:nvSpPr>
            <p:cNvPr id="519" name="Google Shape;519;p33"/>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3"/>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33"/>
          <p:cNvSpPr/>
          <p:nvPr/>
        </p:nvSpPr>
        <p:spPr>
          <a:xfrm flipH="1">
            <a:off x="-1278566" y="547532"/>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p:nvPr/>
        </p:nvSpPr>
        <p:spPr>
          <a:xfrm flipH="1">
            <a:off x="-824667" y="44648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8415050" y="240587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CUSTOM_15_1">
    <p:spTree>
      <p:nvGrpSpPr>
        <p:cNvPr id="1" name="Shape 527"/>
        <p:cNvGrpSpPr/>
        <p:nvPr/>
      </p:nvGrpSpPr>
      <p:grpSpPr>
        <a:xfrm>
          <a:off x="0" y="0"/>
          <a:ext cx="0" cy="0"/>
          <a:chOff x="0" y="0"/>
          <a:chExt cx="0" cy="0"/>
        </a:xfrm>
      </p:grpSpPr>
      <p:sp>
        <p:nvSpPr>
          <p:cNvPr id="528" name="Google Shape;528;p34"/>
          <p:cNvSpPr/>
          <p:nvPr/>
        </p:nvSpPr>
        <p:spPr>
          <a:xfrm>
            <a:off x="0" y="2458925"/>
            <a:ext cx="9144000" cy="26850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29" name="Google Shape;529;p34"/>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530" name="Google Shape;530;p34"/>
          <p:cNvSpPr/>
          <p:nvPr/>
        </p:nvSpPr>
        <p:spPr>
          <a:xfrm rot="-1066182">
            <a:off x="7836529" y="-10267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4"/>
          <p:cNvSpPr/>
          <p:nvPr/>
        </p:nvSpPr>
        <p:spPr>
          <a:xfrm rot="-1066182">
            <a:off x="7666412" y="-8889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4"/>
          <p:cNvSpPr/>
          <p:nvPr/>
        </p:nvSpPr>
        <p:spPr>
          <a:xfrm rot="-1066182">
            <a:off x="7428763" y="-9930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rot="-1066182">
            <a:off x="7174553" y="-267866"/>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4"/>
          <p:cNvSpPr/>
          <p:nvPr/>
        </p:nvSpPr>
        <p:spPr>
          <a:xfrm rot="-1066182">
            <a:off x="8208919" y="3949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4"/>
          <p:cNvSpPr/>
          <p:nvPr/>
        </p:nvSpPr>
        <p:spPr>
          <a:xfrm rot="-1066182">
            <a:off x="6771941" y="-10400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8096112" y="-3725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7971221" y="8689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 name="Google Shape;538;p34"/>
          <p:cNvGrpSpPr/>
          <p:nvPr/>
        </p:nvGrpSpPr>
        <p:grpSpPr>
          <a:xfrm>
            <a:off x="7974762" y="3313632"/>
            <a:ext cx="1856085" cy="1983164"/>
            <a:chOff x="8050724" y="3243932"/>
            <a:chExt cx="1856085" cy="1983164"/>
          </a:xfrm>
        </p:grpSpPr>
        <p:sp>
          <p:nvSpPr>
            <p:cNvPr id="539" name="Google Shape;539;p34"/>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4"/>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4"/>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 name="Google Shape;544;p34"/>
          <p:cNvSpPr/>
          <p:nvPr/>
        </p:nvSpPr>
        <p:spPr>
          <a:xfrm>
            <a:off x="8156575" y="201747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pic>
        <p:nvPicPr>
          <p:cNvPr id="39" name="Google Shape;39;p5"/>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40" name="Google Shape;40;p5"/>
          <p:cNvSpPr txBox="1">
            <a:spLocks noGrp="1"/>
          </p:cNvSpPr>
          <p:nvPr>
            <p:ph type="title"/>
          </p:nvPr>
        </p:nvSpPr>
        <p:spPr>
          <a:xfrm>
            <a:off x="717700" y="541025"/>
            <a:ext cx="7708500" cy="5298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1" name="Google Shape;41;p5"/>
          <p:cNvSpPr txBox="1">
            <a:spLocks noGrp="1"/>
          </p:cNvSpPr>
          <p:nvPr>
            <p:ph type="subTitle" idx="1"/>
          </p:nvPr>
        </p:nvSpPr>
        <p:spPr>
          <a:xfrm>
            <a:off x="1074738" y="3356406"/>
            <a:ext cx="2425200" cy="89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 name="Google Shape;42;p5"/>
          <p:cNvSpPr txBox="1">
            <a:spLocks noGrp="1"/>
          </p:cNvSpPr>
          <p:nvPr>
            <p:ph type="subTitle" idx="2"/>
          </p:nvPr>
        </p:nvSpPr>
        <p:spPr>
          <a:xfrm>
            <a:off x="1074738" y="2567413"/>
            <a:ext cx="2425200" cy="77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43" name="Google Shape;43;p5"/>
          <p:cNvSpPr txBox="1">
            <a:spLocks noGrp="1"/>
          </p:cNvSpPr>
          <p:nvPr>
            <p:ph type="subTitle" idx="3"/>
          </p:nvPr>
        </p:nvSpPr>
        <p:spPr>
          <a:xfrm>
            <a:off x="4779438" y="3356406"/>
            <a:ext cx="2425200" cy="89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 name="Google Shape;44;p5"/>
          <p:cNvSpPr txBox="1">
            <a:spLocks noGrp="1"/>
          </p:cNvSpPr>
          <p:nvPr>
            <p:ph type="subTitle" idx="4"/>
          </p:nvPr>
        </p:nvSpPr>
        <p:spPr>
          <a:xfrm>
            <a:off x="4779438" y="2567413"/>
            <a:ext cx="2425200" cy="77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algn="ctr" rtl="0">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a:endParaRPr/>
          </a:p>
        </p:txBody>
      </p:sp>
      <p:sp>
        <p:nvSpPr>
          <p:cNvPr id="45" name="Google Shape;45;p5"/>
          <p:cNvSpPr/>
          <p:nvPr/>
        </p:nvSpPr>
        <p:spPr>
          <a:xfrm>
            <a:off x="7513710" y="-3024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8157246" y="-192859"/>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8009906" y="-353177"/>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8098100" y="-9276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pic>
        <p:nvPicPr>
          <p:cNvPr id="50" name="Google Shape;50;p6"/>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51" name="Google Shape;51;p6"/>
          <p:cNvSpPr txBox="1">
            <a:spLocks noGrp="1"/>
          </p:cNvSpPr>
          <p:nvPr>
            <p:ph type="title"/>
          </p:nvPr>
        </p:nvSpPr>
        <p:spPr>
          <a:xfrm>
            <a:off x="717700" y="541025"/>
            <a:ext cx="7708500" cy="5229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52" name="Google Shape;52;p6"/>
          <p:cNvSpPr/>
          <p:nvPr/>
        </p:nvSpPr>
        <p:spPr>
          <a:xfrm rot="-1066182">
            <a:off x="8095004" y="-6383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rot="-1066182">
            <a:off x="7924887" y="-5005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rot="-1066182">
            <a:off x="7687238" y="-6046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p:nvPr/>
        </p:nvSpPr>
        <p:spPr>
          <a:xfrm rot="-1066182">
            <a:off x="70520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p:nvPr/>
        </p:nvSpPr>
        <p:spPr>
          <a:xfrm rot="-1066182">
            <a:off x="8467394" y="7833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rot="-1066182">
            <a:off x="66494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8354587" y="158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9"/>
        <p:cNvGrpSpPr/>
        <p:nvPr/>
      </p:nvGrpSpPr>
      <p:grpSpPr>
        <a:xfrm>
          <a:off x="0" y="0"/>
          <a:ext cx="0" cy="0"/>
          <a:chOff x="0" y="0"/>
          <a:chExt cx="0" cy="0"/>
        </a:xfrm>
      </p:grpSpPr>
      <p:sp>
        <p:nvSpPr>
          <p:cNvPr id="60" name="Google Shape;60;p7"/>
          <p:cNvSpPr txBox="1">
            <a:spLocks noGrp="1"/>
          </p:cNvSpPr>
          <p:nvPr>
            <p:ph type="subTitle" idx="1"/>
          </p:nvPr>
        </p:nvSpPr>
        <p:spPr>
          <a:xfrm>
            <a:off x="717700" y="2756275"/>
            <a:ext cx="3794700" cy="133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 name="Google Shape;61;p7"/>
          <p:cNvSpPr txBox="1">
            <a:spLocks noGrp="1"/>
          </p:cNvSpPr>
          <p:nvPr>
            <p:ph type="title"/>
          </p:nvPr>
        </p:nvSpPr>
        <p:spPr>
          <a:xfrm>
            <a:off x="717700" y="1047725"/>
            <a:ext cx="4508100" cy="17019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pic>
        <p:nvPicPr>
          <p:cNvPr id="62" name="Google Shape;62;p7"/>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1"/>
        </a:solidFill>
        <a:effectLst/>
      </p:bgPr>
    </p:bg>
    <p:spTree>
      <p:nvGrpSpPr>
        <p:cNvPr id="1" name="Shape 63"/>
        <p:cNvGrpSpPr/>
        <p:nvPr/>
      </p:nvGrpSpPr>
      <p:grpSpPr>
        <a:xfrm>
          <a:off x="0" y="0"/>
          <a:ext cx="0" cy="0"/>
          <a:chOff x="0" y="0"/>
          <a:chExt cx="0" cy="0"/>
        </a:xfrm>
      </p:grpSpPr>
      <p:pic>
        <p:nvPicPr>
          <p:cNvPr id="64" name="Google Shape;64;p8"/>
          <p:cNvPicPr preferRelativeResize="0"/>
          <p:nvPr/>
        </p:nvPicPr>
        <p:blipFill>
          <a:blip r:embed="rId2">
            <a:alphaModFix amt="14000"/>
          </a:blip>
          <a:stretch>
            <a:fillRect/>
          </a:stretch>
        </p:blipFill>
        <p:spPr>
          <a:xfrm rot="10800000" flipH="1">
            <a:off x="0" y="0"/>
            <a:ext cx="9144000" cy="5143500"/>
          </a:xfrm>
          <a:prstGeom prst="rect">
            <a:avLst/>
          </a:prstGeom>
          <a:noFill/>
          <a:ln>
            <a:noFill/>
          </a:ln>
        </p:spPr>
      </p:pic>
      <p:sp>
        <p:nvSpPr>
          <p:cNvPr id="65" name="Google Shape;65;p8"/>
          <p:cNvSpPr/>
          <p:nvPr/>
        </p:nvSpPr>
        <p:spPr>
          <a:xfrm>
            <a:off x="0" y="0"/>
            <a:ext cx="9144000" cy="51435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8"/>
          <p:cNvSpPr txBox="1">
            <a:spLocks noGrp="1"/>
          </p:cNvSpPr>
          <p:nvPr>
            <p:ph type="title"/>
          </p:nvPr>
        </p:nvSpPr>
        <p:spPr>
          <a:xfrm>
            <a:off x="717750" y="1487250"/>
            <a:ext cx="7708500" cy="2169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7" name="Google Shape;67;p8"/>
          <p:cNvSpPr/>
          <p:nvPr/>
        </p:nvSpPr>
        <p:spPr>
          <a:xfrm rot="-1066182">
            <a:off x="8095004" y="-6383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rot="1066182" flipH="1">
            <a:off x="-1261423" y="-512718"/>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rot="1066182" flipH="1">
            <a:off x="-517607" y="-420709"/>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rot="1066182" flipH="1">
            <a:off x="-11740" y="-617250"/>
            <a:ext cx="1613391" cy="1468735"/>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rot="-1066182">
            <a:off x="7924887" y="-5005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49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1066182">
            <a:off x="7687238" y="-6046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1066182">
            <a:off x="70520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rot="-1066182">
            <a:off x="8467394" y="783361"/>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1066182" flipH="1">
            <a:off x="-1177460" y="1846704"/>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rot="-1066182">
            <a:off x="66494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1066182" flipH="1">
            <a:off x="1243050" y="-155022"/>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rot="1066182" flipH="1">
            <a:off x="1011327" y="-42618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49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1126166" y="1064707"/>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8354587" y="158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a:off x="8229696" y="12573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flipH="1">
            <a:off x="-824667" y="963660"/>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8"/>
          <p:cNvGrpSpPr/>
          <p:nvPr/>
        </p:nvGrpSpPr>
        <p:grpSpPr>
          <a:xfrm>
            <a:off x="8129787" y="3243932"/>
            <a:ext cx="1856085" cy="1983164"/>
            <a:chOff x="8050724" y="3243932"/>
            <a:chExt cx="1856085" cy="1983164"/>
          </a:xfrm>
        </p:grpSpPr>
        <p:sp>
          <p:nvSpPr>
            <p:cNvPr id="84" name="Google Shape;84;p8"/>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flipH="1">
            <a:off x="-841869" y="3243932"/>
            <a:ext cx="1856085" cy="1983164"/>
            <a:chOff x="8050724" y="3243932"/>
            <a:chExt cx="1856085" cy="1983164"/>
          </a:xfrm>
        </p:grpSpPr>
        <p:sp>
          <p:nvSpPr>
            <p:cNvPr id="90" name="Google Shape;90;p8"/>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8"/>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8"/>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8"/>
          <p:cNvSpPr/>
          <p:nvPr/>
        </p:nvSpPr>
        <p:spPr>
          <a:xfrm flipH="1">
            <a:off x="-1278566" y="547532"/>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8"/>
          <p:cNvSpPr/>
          <p:nvPr/>
        </p:nvSpPr>
        <p:spPr>
          <a:xfrm flipH="1">
            <a:off x="-824667" y="44648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a:off x="8415050" y="240587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8"/>
        <p:cNvGrpSpPr/>
        <p:nvPr/>
      </p:nvGrpSpPr>
      <p:grpSpPr>
        <a:xfrm>
          <a:off x="0" y="0"/>
          <a:ext cx="0" cy="0"/>
          <a:chOff x="0" y="0"/>
          <a:chExt cx="0" cy="0"/>
        </a:xfrm>
      </p:grpSpPr>
      <p:sp>
        <p:nvSpPr>
          <p:cNvPr id="99" name="Google Shape;99;p9"/>
          <p:cNvSpPr/>
          <p:nvPr/>
        </p:nvSpPr>
        <p:spPr>
          <a:xfrm>
            <a:off x="0" y="4249325"/>
            <a:ext cx="9144000" cy="8943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0" name="Google Shape;100;p9"/>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101" name="Google Shape;101;p9"/>
          <p:cNvSpPr txBox="1">
            <a:spLocks noGrp="1"/>
          </p:cNvSpPr>
          <p:nvPr>
            <p:ph type="title"/>
          </p:nvPr>
        </p:nvSpPr>
        <p:spPr>
          <a:xfrm>
            <a:off x="717700" y="1497500"/>
            <a:ext cx="5196000" cy="8259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2" name="Google Shape;102;p9"/>
          <p:cNvSpPr txBox="1">
            <a:spLocks noGrp="1"/>
          </p:cNvSpPr>
          <p:nvPr>
            <p:ph type="subTitle" idx="1"/>
          </p:nvPr>
        </p:nvSpPr>
        <p:spPr>
          <a:xfrm>
            <a:off x="717750" y="2410900"/>
            <a:ext cx="51960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3"/>
        <p:cNvGrpSpPr/>
        <p:nvPr/>
      </p:nvGrpSpPr>
      <p:grpSpPr>
        <a:xfrm>
          <a:off x="0" y="0"/>
          <a:ext cx="0" cy="0"/>
          <a:chOff x="0" y="0"/>
          <a:chExt cx="0" cy="0"/>
        </a:xfrm>
      </p:grpSpPr>
      <p:sp>
        <p:nvSpPr>
          <p:cNvPr id="104" name="Google Shape;104;p10"/>
          <p:cNvSpPr txBox="1">
            <a:spLocks noGrp="1"/>
          </p:cNvSpPr>
          <p:nvPr>
            <p:ph type="title"/>
          </p:nvPr>
        </p:nvSpPr>
        <p:spPr>
          <a:xfrm>
            <a:off x="717700" y="541025"/>
            <a:ext cx="3252000" cy="20673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solidFill>
                  <a:schemeClr val="dk1"/>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717700" y="1152475"/>
            <a:ext cx="7708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title"/>
          </p:nvPr>
        </p:nvSpPr>
        <p:spPr>
          <a:xfrm>
            <a:off x="717750" y="541025"/>
            <a:ext cx="7708500" cy="5229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1pPr>
            <a:lvl2pPr lvl="1"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2pPr>
            <a:lvl3pPr lvl="2"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3pPr>
            <a:lvl4pPr lvl="3"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4pPr>
            <a:lvl5pPr lvl="4"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5pPr>
            <a:lvl6pPr lvl="5"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6pPr>
            <a:lvl7pPr lvl="6"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7pPr>
            <a:lvl8pPr lvl="7"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8pPr>
            <a:lvl9pPr lvl="8"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9.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48"/>
        <p:cNvGrpSpPr/>
        <p:nvPr/>
      </p:nvGrpSpPr>
      <p:grpSpPr>
        <a:xfrm>
          <a:off x="0" y="0"/>
          <a:ext cx="0" cy="0"/>
          <a:chOff x="0" y="0"/>
          <a:chExt cx="0" cy="0"/>
        </a:xfrm>
      </p:grpSpPr>
      <p:sp>
        <p:nvSpPr>
          <p:cNvPr id="550" name="Google Shape;550;p35"/>
          <p:cNvSpPr txBox="1">
            <a:spLocks noGrp="1"/>
          </p:cNvSpPr>
          <p:nvPr>
            <p:ph type="subTitle" idx="1"/>
          </p:nvPr>
        </p:nvSpPr>
        <p:spPr>
          <a:xfrm>
            <a:off x="0" y="2128117"/>
            <a:ext cx="91440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t>
            </a:r>
            <a:r>
              <a:rPr lang="en" b="1" dirty="0"/>
              <a:t>Fire Phoenix</a:t>
            </a:r>
            <a:r>
              <a:rPr lang="en" dirty="0"/>
              <a:t>” - An Advanced Fire Disaster Management System</a:t>
            </a:r>
            <a:endParaRPr dirty="0"/>
          </a:p>
        </p:txBody>
      </p:sp>
      <p:sp>
        <p:nvSpPr>
          <p:cNvPr id="994" name="Google Shape;994;p35"/>
          <p:cNvSpPr txBox="1"/>
          <p:nvPr/>
        </p:nvSpPr>
        <p:spPr>
          <a:xfrm>
            <a:off x="475811" y="3523009"/>
            <a:ext cx="2357400" cy="42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Presented by: </a:t>
            </a:r>
            <a:endParaRPr dirty="0">
              <a:solidFill>
                <a:schemeClr val="dk1"/>
              </a:solidFill>
              <a:latin typeface="Montserrat"/>
              <a:ea typeface="Montserrat"/>
              <a:cs typeface="Montserrat"/>
              <a:sym typeface="Montserrat"/>
            </a:endParaRPr>
          </a:p>
        </p:txBody>
      </p:sp>
      <p:sp>
        <p:nvSpPr>
          <p:cNvPr id="995" name="Google Shape;995;p35"/>
          <p:cNvSpPr txBox="1"/>
          <p:nvPr/>
        </p:nvSpPr>
        <p:spPr>
          <a:xfrm>
            <a:off x="475811" y="3866936"/>
            <a:ext cx="2976600" cy="90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Montserrat"/>
                <a:ea typeface="Montserrat"/>
                <a:cs typeface="Montserrat"/>
                <a:sym typeface="Montserrat"/>
              </a:rPr>
              <a:t>Md. Masudur Rahman Rabby</a:t>
            </a:r>
            <a:endParaRPr sz="1200" dirty="0">
              <a:solidFill>
                <a:schemeClr val="dk1"/>
              </a:solidFill>
              <a:latin typeface="Montserrat"/>
              <a:ea typeface="Montserrat"/>
              <a:cs typeface="Montserrat"/>
              <a:sym typeface="Montserrat"/>
            </a:endParaRPr>
          </a:p>
          <a:p>
            <a:pPr marL="0" lvl="0" indent="0" algn="l" rtl="0">
              <a:spcBef>
                <a:spcPts val="0"/>
              </a:spcBef>
              <a:spcAft>
                <a:spcPts val="0"/>
              </a:spcAft>
              <a:buNone/>
            </a:pPr>
            <a:r>
              <a:rPr lang="en" sz="1200" dirty="0">
                <a:solidFill>
                  <a:schemeClr val="dk1"/>
                </a:solidFill>
                <a:latin typeface="Montserrat"/>
                <a:ea typeface="Montserrat"/>
                <a:cs typeface="Montserrat"/>
                <a:sym typeface="Montserrat"/>
              </a:rPr>
              <a:t>Roll: 1907113</a:t>
            </a:r>
            <a:endParaRPr sz="1200" dirty="0">
              <a:solidFill>
                <a:schemeClr val="dk1"/>
              </a:solidFill>
              <a:latin typeface="Montserrat"/>
              <a:ea typeface="Montserrat"/>
              <a:cs typeface="Montserrat"/>
              <a:sym typeface="Montserrat"/>
            </a:endParaRPr>
          </a:p>
        </p:txBody>
      </p:sp>
      <p:sp>
        <p:nvSpPr>
          <p:cNvPr id="996" name="Google Shape;996;p35"/>
          <p:cNvSpPr txBox="1"/>
          <p:nvPr/>
        </p:nvSpPr>
        <p:spPr>
          <a:xfrm>
            <a:off x="475811" y="4319336"/>
            <a:ext cx="2333700" cy="90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Montserrat"/>
                <a:ea typeface="Montserrat"/>
                <a:cs typeface="Montserrat"/>
                <a:sym typeface="Montserrat"/>
              </a:rPr>
              <a:t>George Tonmoy Roy</a:t>
            </a:r>
            <a:endParaRPr sz="1200" dirty="0">
              <a:solidFill>
                <a:schemeClr val="dk1"/>
              </a:solidFill>
              <a:latin typeface="Montserrat"/>
              <a:ea typeface="Montserrat"/>
              <a:cs typeface="Montserrat"/>
              <a:sym typeface="Montserrat"/>
            </a:endParaRPr>
          </a:p>
          <a:p>
            <a:pPr marL="0" lvl="0" indent="0" algn="l" rtl="0">
              <a:spcBef>
                <a:spcPts val="0"/>
              </a:spcBef>
              <a:spcAft>
                <a:spcPts val="0"/>
              </a:spcAft>
              <a:buNone/>
            </a:pPr>
            <a:r>
              <a:rPr lang="en" sz="1200" dirty="0">
                <a:solidFill>
                  <a:schemeClr val="dk1"/>
                </a:solidFill>
                <a:latin typeface="Montserrat"/>
                <a:ea typeface="Montserrat"/>
                <a:cs typeface="Montserrat"/>
                <a:sym typeface="Montserrat"/>
              </a:rPr>
              <a:t>Roll: 1907114</a:t>
            </a:r>
            <a:endParaRPr sz="1200" dirty="0">
              <a:solidFill>
                <a:schemeClr val="dk1"/>
              </a:solidFill>
              <a:latin typeface="Montserrat"/>
              <a:ea typeface="Montserrat"/>
              <a:cs typeface="Montserrat"/>
              <a:sym typeface="Montserrat"/>
            </a:endParaRPr>
          </a:p>
        </p:txBody>
      </p:sp>
      <p:sp>
        <p:nvSpPr>
          <p:cNvPr id="4" name="TextBox 3">
            <a:extLst>
              <a:ext uri="{FF2B5EF4-FFF2-40B4-BE49-F238E27FC236}">
                <a16:creationId xmlns:a16="http://schemas.microsoft.com/office/drawing/2014/main" id="{CEA73817-928A-E981-EBD1-33A26FFCC1ED}"/>
              </a:ext>
            </a:extLst>
          </p:cNvPr>
          <p:cNvSpPr txBox="1"/>
          <p:nvPr/>
        </p:nvSpPr>
        <p:spPr>
          <a:xfrm>
            <a:off x="0" y="206256"/>
            <a:ext cx="9144000" cy="830997"/>
          </a:xfrm>
          <a:prstGeom prst="rect">
            <a:avLst/>
          </a:prstGeom>
          <a:noFill/>
        </p:spPr>
        <p:txBody>
          <a:bodyPr wrap="square" rtlCol="0">
            <a:spAutoFit/>
          </a:bodyPr>
          <a:lstStyle/>
          <a:p>
            <a:pPr algn="ctr"/>
            <a:r>
              <a:rPr lang="en-US" sz="2400" dirty="0">
                <a:solidFill>
                  <a:schemeClr val="tx1"/>
                </a:solidFill>
              </a:rPr>
              <a:t>Khulna University of Engineering &amp; Technology</a:t>
            </a:r>
          </a:p>
          <a:p>
            <a:pPr algn="ctr"/>
            <a:r>
              <a:rPr lang="en-US" sz="2400" dirty="0">
                <a:solidFill>
                  <a:schemeClr val="tx1"/>
                </a:solidFill>
              </a:rPr>
              <a:t>Department of Computer Science and Engineering</a:t>
            </a:r>
          </a:p>
        </p:txBody>
      </p:sp>
      <p:pic>
        <p:nvPicPr>
          <p:cNvPr id="6" name="Picture 5">
            <a:extLst>
              <a:ext uri="{FF2B5EF4-FFF2-40B4-BE49-F238E27FC236}">
                <a16:creationId xmlns:a16="http://schemas.microsoft.com/office/drawing/2014/main" id="{6791D581-529C-9BF1-C5C8-4F791D0E8CC7}"/>
              </a:ext>
            </a:extLst>
          </p:cNvPr>
          <p:cNvPicPr>
            <a:picLocks noChangeAspect="1"/>
          </p:cNvPicPr>
          <p:nvPr/>
        </p:nvPicPr>
        <p:blipFill>
          <a:blip r:embed="rId3"/>
          <a:stretch>
            <a:fillRect/>
          </a:stretch>
        </p:blipFill>
        <p:spPr>
          <a:xfrm>
            <a:off x="3855273" y="1127701"/>
            <a:ext cx="814687" cy="922757"/>
          </a:xfrm>
          <a:prstGeom prst="rect">
            <a:avLst/>
          </a:prstGeom>
        </p:spPr>
      </p:pic>
      <p:sp>
        <p:nvSpPr>
          <p:cNvPr id="9" name="Google Shape;994;p35">
            <a:extLst>
              <a:ext uri="{FF2B5EF4-FFF2-40B4-BE49-F238E27FC236}">
                <a16:creationId xmlns:a16="http://schemas.microsoft.com/office/drawing/2014/main" id="{DB345F51-E266-C8CB-FB63-DC88ED59F9EC}"/>
              </a:ext>
            </a:extLst>
          </p:cNvPr>
          <p:cNvSpPr txBox="1"/>
          <p:nvPr/>
        </p:nvSpPr>
        <p:spPr>
          <a:xfrm>
            <a:off x="5970234" y="3445111"/>
            <a:ext cx="2357400" cy="42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Supervised by: </a:t>
            </a:r>
            <a:endParaRPr dirty="0">
              <a:solidFill>
                <a:schemeClr val="dk1"/>
              </a:solidFill>
              <a:latin typeface="Montserrat"/>
              <a:ea typeface="Montserrat"/>
              <a:cs typeface="Montserrat"/>
              <a:sym typeface="Montserrat"/>
            </a:endParaRPr>
          </a:p>
        </p:txBody>
      </p:sp>
      <p:sp>
        <p:nvSpPr>
          <p:cNvPr id="10" name="Google Shape;995;p35">
            <a:extLst>
              <a:ext uri="{FF2B5EF4-FFF2-40B4-BE49-F238E27FC236}">
                <a16:creationId xmlns:a16="http://schemas.microsoft.com/office/drawing/2014/main" id="{27682879-E06E-DBB8-FE7F-ED7E8FDD195B}"/>
              </a:ext>
            </a:extLst>
          </p:cNvPr>
          <p:cNvSpPr txBox="1"/>
          <p:nvPr/>
        </p:nvSpPr>
        <p:spPr>
          <a:xfrm>
            <a:off x="5970234" y="3792454"/>
            <a:ext cx="2976600" cy="90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Montserrat"/>
                <a:ea typeface="Montserrat"/>
                <a:cs typeface="Montserrat"/>
                <a:sym typeface="Montserrat"/>
              </a:rPr>
              <a:t>Md. </a:t>
            </a:r>
            <a:r>
              <a:rPr lang="en-US" sz="1200" dirty="0" err="1">
                <a:solidFill>
                  <a:schemeClr val="dk1"/>
                </a:solidFill>
                <a:latin typeface="Montserrat"/>
                <a:ea typeface="Montserrat"/>
                <a:cs typeface="Montserrat"/>
                <a:sym typeface="Montserrat"/>
              </a:rPr>
              <a:t>Repon</a:t>
            </a:r>
            <a:r>
              <a:rPr lang="en-US" sz="1200" dirty="0">
                <a:solidFill>
                  <a:schemeClr val="dk1"/>
                </a:solidFill>
                <a:latin typeface="Montserrat"/>
                <a:ea typeface="Montserrat"/>
                <a:cs typeface="Montserrat"/>
                <a:sym typeface="Montserrat"/>
              </a:rPr>
              <a:t> Islam</a:t>
            </a:r>
            <a:endParaRPr sz="1200" dirty="0">
              <a:solidFill>
                <a:schemeClr val="dk1"/>
              </a:solidFill>
              <a:latin typeface="Montserrat"/>
              <a:ea typeface="Montserrat"/>
              <a:cs typeface="Montserrat"/>
              <a:sym typeface="Montserrat"/>
            </a:endParaRPr>
          </a:p>
          <a:p>
            <a:pPr marL="0" lvl="0" indent="0" algn="l" rtl="0">
              <a:spcBef>
                <a:spcPts val="0"/>
              </a:spcBef>
              <a:spcAft>
                <a:spcPts val="0"/>
              </a:spcAft>
              <a:buNone/>
            </a:pPr>
            <a:r>
              <a:rPr lang="en" sz="1200" dirty="0">
                <a:solidFill>
                  <a:schemeClr val="dk1"/>
                </a:solidFill>
                <a:latin typeface="Montserrat"/>
                <a:ea typeface="Montserrat"/>
                <a:cs typeface="Montserrat"/>
                <a:sym typeface="Montserrat"/>
              </a:rPr>
              <a:t>Lecturer</a:t>
            </a:r>
          </a:p>
          <a:p>
            <a:pPr marL="0" lvl="0" indent="0" algn="l" rtl="0">
              <a:spcBef>
                <a:spcPts val="0"/>
              </a:spcBef>
              <a:spcAft>
                <a:spcPts val="0"/>
              </a:spcAft>
              <a:buNone/>
            </a:pPr>
            <a:r>
              <a:rPr lang="en" sz="1200" dirty="0">
                <a:solidFill>
                  <a:schemeClr val="dk1"/>
                </a:solidFill>
                <a:latin typeface="Montserrat"/>
                <a:ea typeface="Montserrat"/>
                <a:cs typeface="Montserrat"/>
                <a:sym typeface="Montserrat"/>
              </a:rPr>
              <a:t>Department of CSE,</a:t>
            </a:r>
          </a:p>
          <a:p>
            <a:pPr marL="0" lvl="0" indent="0" algn="l" rtl="0">
              <a:spcBef>
                <a:spcPts val="0"/>
              </a:spcBef>
              <a:spcAft>
                <a:spcPts val="0"/>
              </a:spcAft>
              <a:buNone/>
            </a:pPr>
            <a:r>
              <a:rPr lang="en" sz="1200" dirty="0">
                <a:solidFill>
                  <a:schemeClr val="dk1"/>
                </a:solidFill>
                <a:latin typeface="Montserrat"/>
                <a:ea typeface="Montserrat"/>
                <a:cs typeface="Montserrat"/>
                <a:sym typeface="Montserrat"/>
              </a:rPr>
              <a:t>KUET</a:t>
            </a:r>
            <a:endParaRPr sz="1200" dirty="0">
              <a:solidFill>
                <a:schemeClr val="dk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1"/>
        <p:cNvGrpSpPr/>
        <p:nvPr/>
      </p:nvGrpSpPr>
      <p:grpSpPr>
        <a:xfrm>
          <a:off x="0" y="0"/>
          <a:ext cx="0" cy="0"/>
          <a:chOff x="0" y="0"/>
          <a:chExt cx="0" cy="0"/>
        </a:xfrm>
      </p:grpSpPr>
      <p:sp>
        <p:nvSpPr>
          <p:cNvPr id="1502" name="Google Shape;1502;p44"/>
          <p:cNvSpPr txBox="1">
            <a:spLocks noGrp="1"/>
          </p:cNvSpPr>
          <p:nvPr>
            <p:ph type="title"/>
          </p:nvPr>
        </p:nvSpPr>
        <p:spPr>
          <a:xfrm>
            <a:off x="717698" y="3108400"/>
            <a:ext cx="5184600" cy="6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Equipment List</a:t>
            </a:r>
            <a:endParaRPr/>
          </a:p>
        </p:txBody>
      </p:sp>
      <p:sp>
        <p:nvSpPr>
          <p:cNvPr id="1503" name="Google Shape;1503;p44"/>
          <p:cNvSpPr txBox="1">
            <a:spLocks noGrp="1"/>
          </p:cNvSpPr>
          <p:nvPr>
            <p:ph type="subTitle" idx="1"/>
          </p:nvPr>
        </p:nvSpPr>
        <p:spPr>
          <a:xfrm>
            <a:off x="717698" y="3810725"/>
            <a:ext cx="5184600" cy="5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required equipments for this project</a:t>
            </a:r>
            <a:endParaRPr/>
          </a:p>
          <a:p>
            <a:pPr marL="0" lvl="0" indent="0" algn="l" rtl="0">
              <a:spcBef>
                <a:spcPts val="0"/>
              </a:spcBef>
              <a:spcAft>
                <a:spcPts val="0"/>
              </a:spcAft>
              <a:buNone/>
            </a:pPr>
            <a:endParaRPr/>
          </a:p>
        </p:txBody>
      </p:sp>
      <p:sp>
        <p:nvSpPr>
          <p:cNvPr id="1504" name="Google Shape;1504;p44"/>
          <p:cNvSpPr txBox="1">
            <a:spLocks noGrp="1"/>
          </p:cNvSpPr>
          <p:nvPr>
            <p:ph type="title" idx="2"/>
          </p:nvPr>
        </p:nvSpPr>
        <p:spPr>
          <a:xfrm>
            <a:off x="717700" y="1653875"/>
            <a:ext cx="1949400" cy="135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03">
                                            <p:txEl>
                                              <p:pRg st="0" end="0"/>
                                            </p:txEl>
                                          </p:spTgt>
                                        </p:tgtEl>
                                        <p:attrNameLst>
                                          <p:attrName>style.visibility</p:attrName>
                                        </p:attrNameLst>
                                      </p:cBhvr>
                                      <p:to>
                                        <p:strVal val="visible"/>
                                      </p:to>
                                    </p:set>
                                    <p:animEffect transition="in" filter="fade">
                                      <p:cBhvr>
                                        <p:cTn id="7" dur="1000"/>
                                        <p:tgtEl>
                                          <p:spTgt spid="1503">
                                            <p:txEl>
                                              <p:pRg st="0" end="0"/>
                                            </p:txEl>
                                          </p:spTgt>
                                        </p:tgtEl>
                                      </p:cBhvr>
                                    </p:animEffect>
                                    <p:anim calcmode="lin" valueType="num">
                                      <p:cBhvr>
                                        <p:cTn id="8" dur="1000" fill="hold"/>
                                        <p:tgtEl>
                                          <p:spTgt spid="150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0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02"/>
                                        </p:tgtEl>
                                        <p:attrNameLst>
                                          <p:attrName>style.visibility</p:attrName>
                                        </p:attrNameLst>
                                      </p:cBhvr>
                                      <p:to>
                                        <p:strVal val="visible"/>
                                      </p:to>
                                    </p:set>
                                    <p:animEffect transition="in" filter="fade">
                                      <p:cBhvr>
                                        <p:cTn id="12" dur="1000"/>
                                        <p:tgtEl>
                                          <p:spTgt spid="1502"/>
                                        </p:tgtEl>
                                      </p:cBhvr>
                                    </p:animEffect>
                                    <p:anim calcmode="lin" valueType="num">
                                      <p:cBhvr>
                                        <p:cTn id="13" dur="1000" fill="hold"/>
                                        <p:tgtEl>
                                          <p:spTgt spid="1502"/>
                                        </p:tgtEl>
                                        <p:attrNameLst>
                                          <p:attrName>ppt_x</p:attrName>
                                        </p:attrNameLst>
                                      </p:cBhvr>
                                      <p:tavLst>
                                        <p:tav tm="0">
                                          <p:val>
                                            <p:strVal val="#ppt_x"/>
                                          </p:val>
                                        </p:tav>
                                        <p:tav tm="100000">
                                          <p:val>
                                            <p:strVal val="#ppt_x"/>
                                          </p:val>
                                        </p:tav>
                                      </p:tavLst>
                                    </p:anim>
                                    <p:anim calcmode="lin" valueType="num">
                                      <p:cBhvr>
                                        <p:cTn id="14" dur="1000" fill="hold"/>
                                        <p:tgtEl>
                                          <p:spTgt spid="150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504"/>
                                        </p:tgtEl>
                                        <p:attrNameLst>
                                          <p:attrName>style.visibility</p:attrName>
                                        </p:attrNameLst>
                                      </p:cBhvr>
                                      <p:to>
                                        <p:strVal val="visible"/>
                                      </p:to>
                                    </p:set>
                                    <p:animEffect transition="in" filter="fade">
                                      <p:cBhvr>
                                        <p:cTn id="17" dur="1000"/>
                                        <p:tgtEl>
                                          <p:spTgt spid="1504"/>
                                        </p:tgtEl>
                                      </p:cBhvr>
                                    </p:animEffect>
                                    <p:anim calcmode="lin" valueType="num">
                                      <p:cBhvr>
                                        <p:cTn id="18" dur="1000" fill="hold"/>
                                        <p:tgtEl>
                                          <p:spTgt spid="1504"/>
                                        </p:tgtEl>
                                        <p:attrNameLst>
                                          <p:attrName>ppt_x</p:attrName>
                                        </p:attrNameLst>
                                      </p:cBhvr>
                                      <p:tavLst>
                                        <p:tav tm="0">
                                          <p:val>
                                            <p:strVal val="#ppt_x"/>
                                          </p:val>
                                        </p:tav>
                                        <p:tav tm="100000">
                                          <p:val>
                                            <p:strVal val="#ppt_x"/>
                                          </p:val>
                                        </p:tav>
                                      </p:tavLst>
                                    </p:anim>
                                    <p:anim calcmode="lin" valueType="num">
                                      <p:cBhvr>
                                        <p:cTn id="19" dur="1000" fill="hold"/>
                                        <p:tgtEl>
                                          <p:spTgt spid="15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02" grpId="0"/>
      <p:bldP spid="1503" grpId="0" build="p"/>
      <p:bldP spid="150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8"/>
        <p:cNvGrpSpPr/>
        <p:nvPr/>
      </p:nvGrpSpPr>
      <p:grpSpPr>
        <a:xfrm>
          <a:off x="0" y="0"/>
          <a:ext cx="0" cy="0"/>
          <a:chOff x="0" y="0"/>
          <a:chExt cx="0" cy="0"/>
        </a:xfrm>
      </p:grpSpPr>
      <p:sp>
        <p:nvSpPr>
          <p:cNvPr id="1509" name="Google Shape;1509;p45"/>
          <p:cNvSpPr txBox="1">
            <a:spLocks noGrp="1"/>
          </p:cNvSpPr>
          <p:nvPr>
            <p:ph type="subTitle" idx="1"/>
          </p:nvPr>
        </p:nvSpPr>
        <p:spPr>
          <a:xfrm>
            <a:off x="717700" y="2756275"/>
            <a:ext cx="3794700" cy="133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0" name="Google Shape;1510;p45"/>
          <p:cNvSpPr txBox="1">
            <a:spLocks noGrp="1"/>
          </p:cNvSpPr>
          <p:nvPr>
            <p:ph type="title"/>
          </p:nvPr>
        </p:nvSpPr>
        <p:spPr>
          <a:xfrm>
            <a:off x="717700" y="1047725"/>
            <a:ext cx="4508100" cy="17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511" name="Google Shape;1511;p45"/>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1512" name="Google Shape;1512;p45"/>
          <p:cNvGrpSpPr/>
          <p:nvPr/>
        </p:nvGrpSpPr>
        <p:grpSpPr>
          <a:xfrm>
            <a:off x="7866109" y="3107077"/>
            <a:ext cx="3875899" cy="2733434"/>
            <a:chOff x="4550309" y="-893948"/>
            <a:chExt cx="3875899" cy="2733434"/>
          </a:xfrm>
        </p:grpSpPr>
        <p:sp>
          <p:nvSpPr>
            <p:cNvPr id="1513" name="Google Shape;1513;p45"/>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rot="-1066182">
              <a:off x="6482294" y="9532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 name="Google Shape;1520;p45"/>
          <p:cNvGrpSpPr/>
          <p:nvPr/>
        </p:nvGrpSpPr>
        <p:grpSpPr>
          <a:xfrm>
            <a:off x="8205987" y="3320132"/>
            <a:ext cx="1856085" cy="1983164"/>
            <a:chOff x="8050724" y="3243932"/>
            <a:chExt cx="1856085" cy="1983164"/>
          </a:xfrm>
        </p:grpSpPr>
        <p:sp>
          <p:nvSpPr>
            <p:cNvPr id="1521" name="Google Shape;1521;p45"/>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45"/>
          <p:cNvGrpSpPr/>
          <p:nvPr/>
        </p:nvGrpSpPr>
        <p:grpSpPr>
          <a:xfrm>
            <a:off x="-893491" y="-1580123"/>
            <a:ext cx="2973107" cy="2733434"/>
            <a:chOff x="4550309" y="-893948"/>
            <a:chExt cx="2973107" cy="2733434"/>
          </a:xfrm>
        </p:grpSpPr>
        <p:sp>
          <p:nvSpPr>
            <p:cNvPr id="1527" name="Google Shape;1527;p45"/>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5"/>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5"/>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5"/>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5"/>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511"/>
                                        </p:tgtEl>
                                        <p:attrNameLst>
                                          <p:attrName>style.visibility</p:attrName>
                                        </p:attrNameLst>
                                      </p:cBhvr>
                                      <p:to>
                                        <p:strVal val="visible"/>
                                      </p:to>
                                    </p:set>
                                    <p:animEffect transition="in" filter="randombar(horizontal)">
                                      <p:cBhvr>
                                        <p:cTn id="7" dur="500"/>
                                        <p:tgtEl>
                                          <p:spTgt spid="15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6"/>
        <p:cNvGrpSpPr/>
        <p:nvPr/>
      </p:nvGrpSpPr>
      <p:grpSpPr>
        <a:xfrm>
          <a:off x="0" y="0"/>
          <a:ext cx="0" cy="0"/>
          <a:chOff x="0" y="0"/>
          <a:chExt cx="0" cy="0"/>
        </a:xfrm>
      </p:grpSpPr>
      <p:sp>
        <p:nvSpPr>
          <p:cNvPr id="1537" name="Google Shape;1537;p46"/>
          <p:cNvSpPr txBox="1">
            <a:spLocks noGrp="1"/>
          </p:cNvSpPr>
          <p:nvPr>
            <p:ph type="title"/>
          </p:nvPr>
        </p:nvSpPr>
        <p:spPr>
          <a:xfrm>
            <a:off x="717700" y="3108400"/>
            <a:ext cx="7642800" cy="6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System Implementation</a:t>
            </a:r>
            <a:endParaRPr dirty="0"/>
          </a:p>
        </p:txBody>
      </p:sp>
      <p:sp>
        <p:nvSpPr>
          <p:cNvPr id="1538" name="Google Shape;1538;p46"/>
          <p:cNvSpPr txBox="1">
            <a:spLocks noGrp="1"/>
          </p:cNvSpPr>
          <p:nvPr>
            <p:ph type="subTitle" idx="1"/>
          </p:nvPr>
        </p:nvSpPr>
        <p:spPr>
          <a:xfrm>
            <a:off x="717698" y="3810725"/>
            <a:ext cx="5184600" cy="5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system architecture of the system is described</a:t>
            </a:r>
            <a:endParaRPr dirty="0"/>
          </a:p>
        </p:txBody>
      </p:sp>
      <p:sp>
        <p:nvSpPr>
          <p:cNvPr id="1539" name="Google Shape;1539;p46"/>
          <p:cNvSpPr txBox="1">
            <a:spLocks noGrp="1"/>
          </p:cNvSpPr>
          <p:nvPr>
            <p:ph type="title" idx="2"/>
          </p:nvPr>
        </p:nvSpPr>
        <p:spPr>
          <a:xfrm>
            <a:off x="717700" y="1653875"/>
            <a:ext cx="1949400" cy="135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38">
                                            <p:txEl>
                                              <p:pRg st="0" end="0"/>
                                            </p:txEl>
                                          </p:spTgt>
                                        </p:tgtEl>
                                        <p:attrNameLst>
                                          <p:attrName>style.visibility</p:attrName>
                                        </p:attrNameLst>
                                      </p:cBhvr>
                                      <p:to>
                                        <p:strVal val="visible"/>
                                      </p:to>
                                    </p:set>
                                    <p:animEffect transition="in" filter="fade">
                                      <p:cBhvr>
                                        <p:cTn id="7" dur="1000"/>
                                        <p:tgtEl>
                                          <p:spTgt spid="1538">
                                            <p:txEl>
                                              <p:pRg st="0" end="0"/>
                                            </p:txEl>
                                          </p:spTgt>
                                        </p:tgtEl>
                                      </p:cBhvr>
                                    </p:animEffect>
                                    <p:anim calcmode="lin" valueType="num">
                                      <p:cBhvr>
                                        <p:cTn id="8" dur="1000" fill="hold"/>
                                        <p:tgtEl>
                                          <p:spTgt spid="153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38">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537"/>
                                        </p:tgtEl>
                                        <p:attrNameLst>
                                          <p:attrName>style.visibility</p:attrName>
                                        </p:attrNameLst>
                                      </p:cBhvr>
                                      <p:to>
                                        <p:strVal val="visible"/>
                                      </p:to>
                                    </p:set>
                                    <p:animEffect transition="in" filter="fade">
                                      <p:cBhvr>
                                        <p:cTn id="12" dur="1000"/>
                                        <p:tgtEl>
                                          <p:spTgt spid="1537"/>
                                        </p:tgtEl>
                                      </p:cBhvr>
                                    </p:animEffect>
                                    <p:anim calcmode="lin" valueType="num">
                                      <p:cBhvr>
                                        <p:cTn id="13" dur="1000" fill="hold"/>
                                        <p:tgtEl>
                                          <p:spTgt spid="1537"/>
                                        </p:tgtEl>
                                        <p:attrNameLst>
                                          <p:attrName>ppt_x</p:attrName>
                                        </p:attrNameLst>
                                      </p:cBhvr>
                                      <p:tavLst>
                                        <p:tav tm="0">
                                          <p:val>
                                            <p:strVal val="#ppt_x"/>
                                          </p:val>
                                        </p:tav>
                                        <p:tav tm="100000">
                                          <p:val>
                                            <p:strVal val="#ppt_x"/>
                                          </p:val>
                                        </p:tav>
                                      </p:tavLst>
                                    </p:anim>
                                    <p:anim calcmode="lin" valueType="num">
                                      <p:cBhvr>
                                        <p:cTn id="14" dur="1000" fill="hold"/>
                                        <p:tgtEl>
                                          <p:spTgt spid="153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539"/>
                                        </p:tgtEl>
                                        <p:attrNameLst>
                                          <p:attrName>style.visibility</p:attrName>
                                        </p:attrNameLst>
                                      </p:cBhvr>
                                      <p:to>
                                        <p:strVal val="visible"/>
                                      </p:to>
                                    </p:set>
                                    <p:animEffect transition="in" filter="fade">
                                      <p:cBhvr>
                                        <p:cTn id="17" dur="1000"/>
                                        <p:tgtEl>
                                          <p:spTgt spid="1539"/>
                                        </p:tgtEl>
                                      </p:cBhvr>
                                    </p:animEffect>
                                    <p:anim calcmode="lin" valueType="num">
                                      <p:cBhvr>
                                        <p:cTn id="18" dur="1000" fill="hold"/>
                                        <p:tgtEl>
                                          <p:spTgt spid="1539"/>
                                        </p:tgtEl>
                                        <p:attrNameLst>
                                          <p:attrName>ppt_x</p:attrName>
                                        </p:attrNameLst>
                                      </p:cBhvr>
                                      <p:tavLst>
                                        <p:tav tm="0">
                                          <p:val>
                                            <p:strVal val="#ppt_x"/>
                                          </p:val>
                                        </p:tav>
                                        <p:tav tm="100000">
                                          <p:val>
                                            <p:strVal val="#ppt_x"/>
                                          </p:val>
                                        </p:tav>
                                      </p:tavLst>
                                    </p:anim>
                                    <p:anim calcmode="lin" valueType="num">
                                      <p:cBhvr>
                                        <p:cTn id="19" dur="1000" fill="hold"/>
                                        <p:tgtEl>
                                          <p:spTgt spid="15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7" grpId="0"/>
      <p:bldP spid="1538" grpId="0" build="p"/>
      <p:bldP spid="153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43"/>
        <p:cNvGrpSpPr/>
        <p:nvPr/>
      </p:nvGrpSpPr>
      <p:grpSpPr>
        <a:xfrm>
          <a:off x="0" y="0"/>
          <a:ext cx="0" cy="0"/>
          <a:chOff x="0" y="0"/>
          <a:chExt cx="0" cy="0"/>
        </a:xfrm>
      </p:grpSpPr>
      <p:sp>
        <p:nvSpPr>
          <p:cNvPr id="1544" name="Google Shape;1544;p47"/>
          <p:cNvSpPr txBox="1">
            <a:spLocks noGrp="1"/>
          </p:cNvSpPr>
          <p:nvPr>
            <p:ph type="title"/>
          </p:nvPr>
        </p:nvSpPr>
        <p:spPr>
          <a:xfrm>
            <a:off x="641500" y="769625"/>
            <a:ext cx="7708500" cy="5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Features of the System</a:t>
            </a:r>
            <a:endParaRPr dirty="0"/>
          </a:p>
        </p:txBody>
      </p:sp>
      <p:grpSp>
        <p:nvGrpSpPr>
          <p:cNvPr id="1545" name="Google Shape;1545;p47"/>
          <p:cNvGrpSpPr/>
          <p:nvPr/>
        </p:nvGrpSpPr>
        <p:grpSpPr>
          <a:xfrm>
            <a:off x="7385528" y="-121075"/>
            <a:ext cx="1156258" cy="5330388"/>
            <a:chOff x="6775928" y="-121075"/>
            <a:chExt cx="1156258" cy="5330388"/>
          </a:xfrm>
        </p:grpSpPr>
        <p:sp>
          <p:nvSpPr>
            <p:cNvPr id="1546" name="Google Shape;1546;p47"/>
            <p:cNvSpPr/>
            <p:nvPr/>
          </p:nvSpPr>
          <p:spPr>
            <a:xfrm>
              <a:off x="6833557" y="2744043"/>
              <a:ext cx="248015" cy="404836"/>
            </a:xfrm>
            <a:custGeom>
              <a:avLst/>
              <a:gdLst/>
              <a:ahLst/>
              <a:cxnLst/>
              <a:rect l="l" t="t" r="r" b="b"/>
              <a:pathLst>
                <a:path w="3430" h="5599" extrusionOk="0">
                  <a:moveTo>
                    <a:pt x="3340" y="0"/>
                  </a:moveTo>
                  <a:cubicBezTo>
                    <a:pt x="2013" y="0"/>
                    <a:pt x="1257" y="2359"/>
                    <a:pt x="429" y="4061"/>
                  </a:cubicBezTo>
                  <a:cubicBezTo>
                    <a:pt x="1" y="4954"/>
                    <a:pt x="787" y="4858"/>
                    <a:pt x="1513" y="5418"/>
                  </a:cubicBezTo>
                  <a:cubicBezTo>
                    <a:pt x="1677" y="5544"/>
                    <a:pt x="1834" y="5599"/>
                    <a:pt x="1983" y="5599"/>
                  </a:cubicBezTo>
                  <a:cubicBezTo>
                    <a:pt x="2691" y="5599"/>
                    <a:pt x="3210" y="4377"/>
                    <a:pt x="3299" y="3846"/>
                  </a:cubicBezTo>
                  <a:cubicBezTo>
                    <a:pt x="3430" y="3227"/>
                    <a:pt x="3370" y="1"/>
                    <a:pt x="3370" y="1"/>
                  </a:cubicBezTo>
                  <a:cubicBezTo>
                    <a:pt x="3360" y="0"/>
                    <a:pt x="3350" y="0"/>
                    <a:pt x="3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7"/>
            <p:cNvSpPr/>
            <p:nvPr/>
          </p:nvSpPr>
          <p:spPr>
            <a:xfrm>
              <a:off x="6906731" y="2862844"/>
              <a:ext cx="216199" cy="149021"/>
            </a:xfrm>
            <a:custGeom>
              <a:avLst/>
              <a:gdLst/>
              <a:ahLst/>
              <a:cxnLst/>
              <a:rect l="l" t="t" r="r" b="b"/>
              <a:pathLst>
                <a:path w="2990" h="2061" extrusionOk="0">
                  <a:moveTo>
                    <a:pt x="564" y="0"/>
                  </a:moveTo>
                  <a:cubicBezTo>
                    <a:pt x="555" y="0"/>
                    <a:pt x="546" y="1"/>
                    <a:pt x="537" y="1"/>
                  </a:cubicBezTo>
                  <a:cubicBezTo>
                    <a:pt x="370" y="417"/>
                    <a:pt x="1" y="1132"/>
                    <a:pt x="1" y="1132"/>
                  </a:cubicBezTo>
                  <a:cubicBezTo>
                    <a:pt x="1" y="1132"/>
                    <a:pt x="3" y="1132"/>
                    <a:pt x="8" y="1132"/>
                  </a:cubicBezTo>
                  <a:cubicBezTo>
                    <a:pt x="99" y="1132"/>
                    <a:pt x="1089" y="1153"/>
                    <a:pt x="2370" y="2060"/>
                  </a:cubicBezTo>
                  <a:cubicBezTo>
                    <a:pt x="2727" y="1417"/>
                    <a:pt x="2989" y="1001"/>
                    <a:pt x="2989" y="953"/>
                  </a:cubicBezTo>
                  <a:cubicBezTo>
                    <a:pt x="2895" y="635"/>
                    <a:pt x="1550" y="0"/>
                    <a:pt x="5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7"/>
            <p:cNvSpPr/>
            <p:nvPr/>
          </p:nvSpPr>
          <p:spPr>
            <a:xfrm>
              <a:off x="6923072" y="2886633"/>
              <a:ext cx="189518" cy="105421"/>
            </a:xfrm>
            <a:custGeom>
              <a:avLst/>
              <a:gdLst/>
              <a:ahLst/>
              <a:cxnLst/>
              <a:rect l="l" t="t" r="r" b="b"/>
              <a:pathLst>
                <a:path w="2621" h="1458" extrusionOk="0">
                  <a:moveTo>
                    <a:pt x="269" y="1"/>
                  </a:moveTo>
                  <a:cubicBezTo>
                    <a:pt x="234" y="1"/>
                    <a:pt x="200" y="2"/>
                    <a:pt x="168" y="5"/>
                  </a:cubicBezTo>
                  <a:cubicBezTo>
                    <a:pt x="96" y="124"/>
                    <a:pt x="1" y="374"/>
                    <a:pt x="1" y="374"/>
                  </a:cubicBezTo>
                  <a:cubicBezTo>
                    <a:pt x="1" y="374"/>
                    <a:pt x="1394" y="588"/>
                    <a:pt x="2347" y="1458"/>
                  </a:cubicBezTo>
                  <a:cubicBezTo>
                    <a:pt x="2466" y="1255"/>
                    <a:pt x="2620" y="958"/>
                    <a:pt x="2608" y="922"/>
                  </a:cubicBezTo>
                  <a:cubicBezTo>
                    <a:pt x="2551" y="785"/>
                    <a:pt x="1102" y="1"/>
                    <a:pt x="2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7"/>
            <p:cNvSpPr/>
            <p:nvPr/>
          </p:nvSpPr>
          <p:spPr>
            <a:xfrm>
              <a:off x="7613525" y="2765591"/>
              <a:ext cx="261825" cy="425298"/>
            </a:xfrm>
            <a:custGeom>
              <a:avLst/>
              <a:gdLst/>
              <a:ahLst/>
              <a:cxnLst/>
              <a:rect l="l" t="t" r="r" b="b"/>
              <a:pathLst>
                <a:path w="3621" h="5882" extrusionOk="0">
                  <a:moveTo>
                    <a:pt x="989" y="0"/>
                  </a:moveTo>
                  <a:cubicBezTo>
                    <a:pt x="989" y="0"/>
                    <a:pt x="1" y="3715"/>
                    <a:pt x="144" y="4358"/>
                  </a:cubicBezTo>
                  <a:cubicBezTo>
                    <a:pt x="238" y="4865"/>
                    <a:pt x="1633" y="5882"/>
                    <a:pt x="2634" y="5882"/>
                  </a:cubicBezTo>
                  <a:cubicBezTo>
                    <a:pt x="2903" y="5882"/>
                    <a:pt x="3144" y="5808"/>
                    <a:pt x="3323" y="5632"/>
                  </a:cubicBezTo>
                  <a:cubicBezTo>
                    <a:pt x="3620" y="5334"/>
                    <a:pt x="3442" y="3417"/>
                    <a:pt x="2775" y="2334"/>
                  </a:cubicBezTo>
                  <a:cubicBezTo>
                    <a:pt x="2025" y="1096"/>
                    <a:pt x="1834" y="96"/>
                    <a:pt x="9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7"/>
            <p:cNvSpPr/>
            <p:nvPr/>
          </p:nvSpPr>
          <p:spPr>
            <a:xfrm>
              <a:off x="7603185" y="2864579"/>
              <a:ext cx="217067" cy="153287"/>
            </a:xfrm>
            <a:custGeom>
              <a:avLst/>
              <a:gdLst/>
              <a:ahLst/>
              <a:cxnLst/>
              <a:rect l="l" t="t" r="r" b="b"/>
              <a:pathLst>
                <a:path w="3002" h="2120" extrusionOk="0">
                  <a:moveTo>
                    <a:pt x="2406" y="0"/>
                  </a:moveTo>
                  <a:cubicBezTo>
                    <a:pt x="1430" y="24"/>
                    <a:pt x="84" y="727"/>
                    <a:pt x="1" y="1072"/>
                  </a:cubicBezTo>
                  <a:cubicBezTo>
                    <a:pt x="1" y="1108"/>
                    <a:pt x="299" y="1501"/>
                    <a:pt x="680" y="2120"/>
                  </a:cubicBezTo>
                  <a:cubicBezTo>
                    <a:pt x="1977" y="1108"/>
                    <a:pt x="3001" y="1096"/>
                    <a:pt x="3001" y="1096"/>
                  </a:cubicBezTo>
                  <a:cubicBezTo>
                    <a:pt x="3001" y="1096"/>
                    <a:pt x="2608" y="405"/>
                    <a:pt x="24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7"/>
            <p:cNvSpPr/>
            <p:nvPr/>
          </p:nvSpPr>
          <p:spPr>
            <a:xfrm>
              <a:off x="7615260" y="2886850"/>
              <a:ext cx="186915" cy="113808"/>
            </a:xfrm>
            <a:custGeom>
              <a:avLst/>
              <a:gdLst/>
              <a:ahLst/>
              <a:cxnLst/>
              <a:rect l="l" t="t" r="r" b="b"/>
              <a:pathLst>
                <a:path w="2585" h="1574" extrusionOk="0">
                  <a:moveTo>
                    <a:pt x="2342" y="0"/>
                  </a:moveTo>
                  <a:cubicBezTo>
                    <a:pt x="1498" y="0"/>
                    <a:pt x="71" y="887"/>
                    <a:pt x="13" y="1038"/>
                  </a:cubicBezTo>
                  <a:cubicBezTo>
                    <a:pt x="1" y="1074"/>
                    <a:pt x="155" y="1371"/>
                    <a:pt x="298" y="1574"/>
                  </a:cubicBezTo>
                  <a:cubicBezTo>
                    <a:pt x="1203" y="657"/>
                    <a:pt x="2584" y="371"/>
                    <a:pt x="2584" y="371"/>
                  </a:cubicBezTo>
                  <a:cubicBezTo>
                    <a:pt x="2584" y="371"/>
                    <a:pt x="2477" y="121"/>
                    <a:pt x="2406" y="2"/>
                  </a:cubicBezTo>
                  <a:cubicBezTo>
                    <a:pt x="2385" y="1"/>
                    <a:pt x="2364" y="0"/>
                    <a:pt x="23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7"/>
            <p:cNvSpPr/>
            <p:nvPr/>
          </p:nvSpPr>
          <p:spPr>
            <a:xfrm>
              <a:off x="7012659" y="3605293"/>
              <a:ext cx="157630" cy="263046"/>
            </a:xfrm>
            <a:custGeom>
              <a:avLst/>
              <a:gdLst/>
              <a:ahLst/>
              <a:cxnLst/>
              <a:rect l="l" t="t" r="r" b="b"/>
              <a:pathLst>
                <a:path w="2180" h="3638" extrusionOk="0">
                  <a:moveTo>
                    <a:pt x="1052" y="0"/>
                  </a:moveTo>
                  <a:cubicBezTo>
                    <a:pt x="975" y="0"/>
                    <a:pt x="786" y="58"/>
                    <a:pt x="334" y="293"/>
                  </a:cubicBezTo>
                  <a:cubicBezTo>
                    <a:pt x="0" y="472"/>
                    <a:pt x="143" y="1841"/>
                    <a:pt x="143" y="1841"/>
                  </a:cubicBezTo>
                  <a:cubicBezTo>
                    <a:pt x="143" y="1841"/>
                    <a:pt x="432" y="1589"/>
                    <a:pt x="474" y="1589"/>
                  </a:cubicBezTo>
                  <a:cubicBezTo>
                    <a:pt x="479" y="1589"/>
                    <a:pt x="481" y="1594"/>
                    <a:pt x="476" y="1603"/>
                  </a:cubicBezTo>
                  <a:cubicBezTo>
                    <a:pt x="441" y="1675"/>
                    <a:pt x="846" y="3365"/>
                    <a:pt x="1012" y="3592"/>
                  </a:cubicBezTo>
                  <a:cubicBezTo>
                    <a:pt x="1037" y="3624"/>
                    <a:pt x="1071" y="3638"/>
                    <a:pt x="1113" y="3638"/>
                  </a:cubicBezTo>
                  <a:cubicBezTo>
                    <a:pt x="1330" y="3638"/>
                    <a:pt x="1741" y="3253"/>
                    <a:pt x="1941" y="3163"/>
                  </a:cubicBezTo>
                  <a:cubicBezTo>
                    <a:pt x="2179" y="3068"/>
                    <a:pt x="1679" y="1663"/>
                    <a:pt x="1512" y="1091"/>
                  </a:cubicBezTo>
                  <a:lnTo>
                    <a:pt x="1096" y="55"/>
                  </a:lnTo>
                  <a:cubicBezTo>
                    <a:pt x="1096" y="55"/>
                    <a:pt x="1128" y="0"/>
                    <a:pt x="10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7"/>
            <p:cNvSpPr/>
            <p:nvPr/>
          </p:nvSpPr>
          <p:spPr>
            <a:xfrm>
              <a:off x="7361320" y="4577535"/>
              <a:ext cx="189518" cy="327614"/>
            </a:xfrm>
            <a:custGeom>
              <a:avLst/>
              <a:gdLst/>
              <a:ahLst/>
              <a:cxnLst/>
              <a:rect l="l" t="t" r="r" b="b"/>
              <a:pathLst>
                <a:path w="2621" h="4531" extrusionOk="0">
                  <a:moveTo>
                    <a:pt x="1506" y="1"/>
                  </a:moveTo>
                  <a:cubicBezTo>
                    <a:pt x="1491" y="1"/>
                    <a:pt x="1477" y="2"/>
                    <a:pt x="1465" y="4"/>
                  </a:cubicBezTo>
                  <a:cubicBezTo>
                    <a:pt x="1203" y="40"/>
                    <a:pt x="24" y="421"/>
                    <a:pt x="12" y="718"/>
                  </a:cubicBezTo>
                  <a:cubicBezTo>
                    <a:pt x="12" y="992"/>
                    <a:pt x="12" y="1504"/>
                    <a:pt x="72" y="2599"/>
                  </a:cubicBezTo>
                  <a:cubicBezTo>
                    <a:pt x="96" y="3171"/>
                    <a:pt x="0" y="3850"/>
                    <a:pt x="381" y="4171"/>
                  </a:cubicBezTo>
                  <a:cubicBezTo>
                    <a:pt x="703" y="4428"/>
                    <a:pt x="998" y="4530"/>
                    <a:pt x="1261" y="4530"/>
                  </a:cubicBezTo>
                  <a:cubicBezTo>
                    <a:pt x="2055" y="4530"/>
                    <a:pt x="2548" y="3592"/>
                    <a:pt x="2584" y="3171"/>
                  </a:cubicBezTo>
                  <a:cubicBezTo>
                    <a:pt x="2584" y="3171"/>
                    <a:pt x="2239" y="1254"/>
                    <a:pt x="2382" y="956"/>
                  </a:cubicBezTo>
                  <a:cubicBezTo>
                    <a:pt x="2620" y="468"/>
                    <a:pt x="1817" y="1"/>
                    <a:pt x="1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7"/>
            <p:cNvSpPr/>
            <p:nvPr/>
          </p:nvSpPr>
          <p:spPr>
            <a:xfrm>
              <a:off x="7052211" y="3468054"/>
              <a:ext cx="544186" cy="1236054"/>
            </a:xfrm>
            <a:custGeom>
              <a:avLst/>
              <a:gdLst/>
              <a:ahLst/>
              <a:cxnLst/>
              <a:rect l="l" t="t" r="r" b="b"/>
              <a:pathLst>
                <a:path w="7526" h="17095" extrusionOk="0">
                  <a:moveTo>
                    <a:pt x="441" y="1"/>
                  </a:moveTo>
                  <a:cubicBezTo>
                    <a:pt x="430" y="846"/>
                    <a:pt x="1" y="1620"/>
                    <a:pt x="322" y="3156"/>
                  </a:cubicBezTo>
                  <a:cubicBezTo>
                    <a:pt x="549" y="4192"/>
                    <a:pt x="1418" y="6442"/>
                    <a:pt x="1799" y="7514"/>
                  </a:cubicBezTo>
                  <a:cubicBezTo>
                    <a:pt x="2192" y="8585"/>
                    <a:pt x="3513" y="15562"/>
                    <a:pt x="4001" y="17086"/>
                  </a:cubicBezTo>
                  <a:cubicBezTo>
                    <a:pt x="4004" y="17092"/>
                    <a:pt x="4009" y="17094"/>
                    <a:pt x="4017" y="17094"/>
                  </a:cubicBezTo>
                  <a:cubicBezTo>
                    <a:pt x="4132" y="17094"/>
                    <a:pt x="4803" y="16571"/>
                    <a:pt x="5192" y="16527"/>
                  </a:cubicBezTo>
                  <a:cubicBezTo>
                    <a:pt x="5247" y="16522"/>
                    <a:pt x="5302" y="16521"/>
                    <a:pt x="5358" y="16521"/>
                  </a:cubicBezTo>
                  <a:cubicBezTo>
                    <a:pt x="5989" y="16521"/>
                    <a:pt x="6702" y="16760"/>
                    <a:pt x="6950" y="16760"/>
                  </a:cubicBezTo>
                  <a:cubicBezTo>
                    <a:pt x="6998" y="16760"/>
                    <a:pt x="7028" y="16751"/>
                    <a:pt x="7038" y="16729"/>
                  </a:cubicBezTo>
                  <a:cubicBezTo>
                    <a:pt x="7526" y="15574"/>
                    <a:pt x="6907" y="9680"/>
                    <a:pt x="5287" y="5990"/>
                  </a:cubicBezTo>
                  <a:cubicBezTo>
                    <a:pt x="5085" y="5549"/>
                    <a:pt x="5144" y="1453"/>
                    <a:pt x="2942" y="1310"/>
                  </a:cubicBezTo>
                  <a:lnTo>
                    <a:pt x="4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7"/>
            <p:cNvSpPr/>
            <p:nvPr/>
          </p:nvSpPr>
          <p:spPr>
            <a:xfrm>
              <a:off x="7369925" y="3930241"/>
              <a:ext cx="233336" cy="757756"/>
            </a:xfrm>
            <a:custGeom>
              <a:avLst/>
              <a:gdLst/>
              <a:ahLst/>
              <a:cxnLst/>
              <a:rect l="l" t="t" r="r" b="b"/>
              <a:pathLst>
                <a:path w="3227" h="10480" extrusionOk="0">
                  <a:moveTo>
                    <a:pt x="2" y="8372"/>
                  </a:moveTo>
                  <a:cubicBezTo>
                    <a:pt x="1" y="8372"/>
                    <a:pt x="0" y="8372"/>
                    <a:pt x="0" y="8372"/>
                  </a:cubicBezTo>
                  <a:cubicBezTo>
                    <a:pt x="0" y="8372"/>
                    <a:pt x="1" y="8372"/>
                    <a:pt x="2" y="8372"/>
                  </a:cubicBezTo>
                  <a:close/>
                  <a:moveTo>
                    <a:pt x="843" y="1"/>
                  </a:moveTo>
                  <a:cubicBezTo>
                    <a:pt x="799" y="1"/>
                    <a:pt x="774" y="2"/>
                    <a:pt x="774" y="2"/>
                  </a:cubicBezTo>
                  <a:cubicBezTo>
                    <a:pt x="739" y="1110"/>
                    <a:pt x="715" y="943"/>
                    <a:pt x="774" y="2086"/>
                  </a:cubicBezTo>
                  <a:cubicBezTo>
                    <a:pt x="834" y="3241"/>
                    <a:pt x="1727" y="3074"/>
                    <a:pt x="1572" y="3515"/>
                  </a:cubicBezTo>
                  <a:cubicBezTo>
                    <a:pt x="1429" y="3967"/>
                    <a:pt x="1941" y="5753"/>
                    <a:pt x="1762" y="7622"/>
                  </a:cubicBezTo>
                  <a:cubicBezTo>
                    <a:pt x="1704" y="8266"/>
                    <a:pt x="56" y="8369"/>
                    <a:pt x="2" y="8372"/>
                  </a:cubicBezTo>
                  <a:lnTo>
                    <a:pt x="2" y="8372"/>
                  </a:lnTo>
                  <a:cubicBezTo>
                    <a:pt x="18" y="8371"/>
                    <a:pt x="181" y="8362"/>
                    <a:pt x="388" y="8362"/>
                  </a:cubicBezTo>
                  <a:cubicBezTo>
                    <a:pt x="752" y="8362"/>
                    <a:pt x="1252" y="8390"/>
                    <a:pt x="1334" y="8539"/>
                  </a:cubicBezTo>
                  <a:cubicBezTo>
                    <a:pt x="1465" y="8777"/>
                    <a:pt x="560" y="9158"/>
                    <a:pt x="560" y="9158"/>
                  </a:cubicBezTo>
                  <a:cubicBezTo>
                    <a:pt x="560" y="9158"/>
                    <a:pt x="943" y="9048"/>
                    <a:pt x="1304" y="9048"/>
                  </a:cubicBezTo>
                  <a:cubicBezTo>
                    <a:pt x="1547" y="9048"/>
                    <a:pt x="1781" y="9098"/>
                    <a:pt x="1882" y="9265"/>
                  </a:cubicBezTo>
                  <a:cubicBezTo>
                    <a:pt x="2143" y="9670"/>
                    <a:pt x="191" y="9754"/>
                    <a:pt x="250" y="10004"/>
                  </a:cubicBezTo>
                  <a:cubicBezTo>
                    <a:pt x="322" y="10266"/>
                    <a:pt x="1989" y="10206"/>
                    <a:pt x="2691" y="10480"/>
                  </a:cubicBezTo>
                  <a:cubicBezTo>
                    <a:pt x="3227" y="8337"/>
                    <a:pt x="2679" y="3896"/>
                    <a:pt x="2215" y="943"/>
                  </a:cubicBezTo>
                  <a:cubicBezTo>
                    <a:pt x="2072" y="62"/>
                    <a:pt x="1109" y="1"/>
                    <a:pt x="8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56" name="Google Shape;1556;p47"/>
            <p:cNvSpPr/>
            <p:nvPr/>
          </p:nvSpPr>
          <p:spPr>
            <a:xfrm>
              <a:off x="7227843" y="3963936"/>
              <a:ext cx="293641" cy="338604"/>
            </a:xfrm>
            <a:custGeom>
              <a:avLst/>
              <a:gdLst/>
              <a:ahLst/>
              <a:cxnLst/>
              <a:rect l="l" t="t" r="r" b="b"/>
              <a:pathLst>
                <a:path w="4061" h="4683" extrusionOk="0">
                  <a:moveTo>
                    <a:pt x="3120" y="1"/>
                  </a:moveTo>
                  <a:cubicBezTo>
                    <a:pt x="2867" y="116"/>
                    <a:pt x="871" y="586"/>
                    <a:pt x="80" y="586"/>
                  </a:cubicBezTo>
                  <a:cubicBezTo>
                    <a:pt x="52" y="586"/>
                    <a:pt x="26" y="585"/>
                    <a:pt x="1" y="584"/>
                  </a:cubicBezTo>
                  <a:lnTo>
                    <a:pt x="1" y="584"/>
                  </a:lnTo>
                  <a:cubicBezTo>
                    <a:pt x="1" y="584"/>
                    <a:pt x="537" y="4049"/>
                    <a:pt x="668" y="4537"/>
                  </a:cubicBezTo>
                  <a:cubicBezTo>
                    <a:pt x="697" y="4641"/>
                    <a:pt x="851" y="4683"/>
                    <a:pt x="1076" y="4683"/>
                  </a:cubicBezTo>
                  <a:cubicBezTo>
                    <a:pt x="1851" y="4683"/>
                    <a:pt x="3466" y="4194"/>
                    <a:pt x="3716" y="4120"/>
                  </a:cubicBezTo>
                  <a:cubicBezTo>
                    <a:pt x="4061" y="4037"/>
                    <a:pt x="3406" y="1144"/>
                    <a:pt x="3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7"/>
            <p:cNvSpPr/>
            <p:nvPr/>
          </p:nvSpPr>
          <p:spPr>
            <a:xfrm>
              <a:off x="7259730" y="4494020"/>
              <a:ext cx="327191" cy="144104"/>
            </a:xfrm>
            <a:custGeom>
              <a:avLst/>
              <a:gdLst/>
              <a:ahLst/>
              <a:cxnLst/>
              <a:rect l="l" t="t" r="r" b="b"/>
              <a:pathLst>
                <a:path w="4525" h="1993" extrusionOk="0">
                  <a:moveTo>
                    <a:pt x="3066" y="1"/>
                  </a:moveTo>
                  <a:cubicBezTo>
                    <a:pt x="2214" y="1"/>
                    <a:pt x="1083" y="194"/>
                    <a:pt x="0" y="980"/>
                  </a:cubicBezTo>
                  <a:cubicBezTo>
                    <a:pt x="107" y="1480"/>
                    <a:pt x="250" y="1992"/>
                    <a:pt x="250" y="1992"/>
                  </a:cubicBezTo>
                  <a:cubicBezTo>
                    <a:pt x="557" y="1747"/>
                    <a:pt x="1821" y="1036"/>
                    <a:pt x="3113" y="1036"/>
                  </a:cubicBezTo>
                  <a:cubicBezTo>
                    <a:pt x="3574" y="1036"/>
                    <a:pt x="4039" y="1126"/>
                    <a:pt x="4465" y="1361"/>
                  </a:cubicBezTo>
                  <a:cubicBezTo>
                    <a:pt x="4525" y="647"/>
                    <a:pt x="4453" y="183"/>
                    <a:pt x="4453" y="183"/>
                  </a:cubicBezTo>
                  <a:cubicBezTo>
                    <a:pt x="4453" y="183"/>
                    <a:pt x="3891" y="1"/>
                    <a:pt x="3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7"/>
            <p:cNvSpPr/>
            <p:nvPr/>
          </p:nvSpPr>
          <p:spPr>
            <a:xfrm>
              <a:off x="7263128" y="4519255"/>
              <a:ext cx="322058" cy="95587"/>
            </a:xfrm>
            <a:custGeom>
              <a:avLst/>
              <a:gdLst/>
              <a:ahLst/>
              <a:cxnLst/>
              <a:rect l="l" t="t" r="r" b="b"/>
              <a:pathLst>
                <a:path w="4454" h="1322" extrusionOk="0">
                  <a:moveTo>
                    <a:pt x="3144" y="0"/>
                  </a:moveTo>
                  <a:cubicBezTo>
                    <a:pt x="2352" y="0"/>
                    <a:pt x="1255" y="185"/>
                    <a:pt x="49" y="929"/>
                  </a:cubicBezTo>
                  <a:cubicBezTo>
                    <a:pt x="1" y="1000"/>
                    <a:pt x="132" y="1322"/>
                    <a:pt x="132" y="1322"/>
                  </a:cubicBezTo>
                  <a:cubicBezTo>
                    <a:pt x="266" y="1232"/>
                    <a:pt x="1590" y="386"/>
                    <a:pt x="3019" y="386"/>
                  </a:cubicBezTo>
                  <a:cubicBezTo>
                    <a:pt x="3487" y="386"/>
                    <a:pt x="3966" y="477"/>
                    <a:pt x="4418" y="715"/>
                  </a:cubicBezTo>
                  <a:cubicBezTo>
                    <a:pt x="4454" y="226"/>
                    <a:pt x="4406" y="179"/>
                    <a:pt x="4406" y="179"/>
                  </a:cubicBezTo>
                  <a:cubicBezTo>
                    <a:pt x="4406" y="179"/>
                    <a:pt x="3923" y="0"/>
                    <a:pt x="3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7"/>
            <p:cNvSpPr/>
            <p:nvPr/>
          </p:nvSpPr>
          <p:spPr>
            <a:xfrm>
              <a:off x="7112514" y="3419825"/>
              <a:ext cx="629364" cy="462390"/>
            </a:xfrm>
            <a:custGeom>
              <a:avLst/>
              <a:gdLst/>
              <a:ahLst/>
              <a:cxnLst/>
              <a:rect l="l" t="t" r="r" b="b"/>
              <a:pathLst>
                <a:path w="8704" h="6395" extrusionOk="0">
                  <a:moveTo>
                    <a:pt x="0" y="1"/>
                  </a:moveTo>
                  <a:lnTo>
                    <a:pt x="72" y="3894"/>
                  </a:lnTo>
                  <a:lnTo>
                    <a:pt x="6680" y="6395"/>
                  </a:lnTo>
                  <a:cubicBezTo>
                    <a:pt x="6680" y="6395"/>
                    <a:pt x="7335" y="5716"/>
                    <a:pt x="7763" y="4406"/>
                  </a:cubicBezTo>
                  <a:cubicBezTo>
                    <a:pt x="8335" y="2692"/>
                    <a:pt x="8704" y="1751"/>
                    <a:pt x="8299" y="751"/>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7"/>
            <p:cNvSpPr/>
            <p:nvPr/>
          </p:nvSpPr>
          <p:spPr>
            <a:xfrm>
              <a:off x="7276071" y="2546066"/>
              <a:ext cx="199786" cy="411488"/>
            </a:xfrm>
            <a:custGeom>
              <a:avLst/>
              <a:gdLst/>
              <a:ahLst/>
              <a:cxnLst/>
              <a:rect l="l" t="t" r="r" b="b"/>
              <a:pathLst>
                <a:path w="2763" h="5691" extrusionOk="0">
                  <a:moveTo>
                    <a:pt x="596" y="0"/>
                  </a:moveTo>
                  <a:lnTo>
                    <a:pt x="1" y="2334"/>
                  </a:lnTo>
                  <a:cubicBezTo>
                    <a:pt x="1" y="2334"/>
                    <a:pt x="643" y="5394"/>
                    <a:pt x="1346" y="5668"/>
                  </a:cubicBezTo>
                  <a:cubicBezTo>
                    <a:pt x="1391" y="5683"/>
                    <a:pt x="1436" y="5691"/>
                    <a:pt x="1480" y="5691"/>
                  </a:cubicBezTo>
                  <a:cubicBezTo>
                    <a:pt x="2146" y="5691"/>
                    <a:pt x="2762" y="4041"/>
                    <a:pt x="2751" y="3572"/>
                  </a:cubicBezTo>
                  <a:cubicBezTo>
                    <a:pt x="2739" y="3072"/>
                    <a:pt x="2572" y="357"/>
                    <a:pt x="2572" y="357"/>
                  </a:cubicBezTo>
                  <a:lnTo>
                    <a:pt x="596" y="0"/>
                  </a:ln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7"/>
            <p:cNvSpPr/>
            <p:nvPr/>
          </p:nvSpPr>
          <p:spPr>
            <a:xfrm>
              <a:off x="7361320" y="2574483"/>
              <a:ext cx="138613" cy="417995"/>
            </a:xfrm>
            <a:custGeom>
              <a:avLst/>
              <a:gdLst/>
              <a:ahLst/>
              <a:cxnLst/>
              <a:rect l="l" t="t" r="r" b="b"/>
              <a:pathLst>
                <a:path w="1917" h="5781" extrusionOk="0">
                  <a:moveTo>
                    <a:pt x="1167" y="0"/>
                  </a:moveTo>
                  <a:lnTo>
                    <a:pt x="0" y="5763"/>
                  </a:lnTo>
                  <a:cubicBezTo>
                    <a:pt x="35" y="5775"/>
                    <a:pt x="72" y="5781"/>
                    <a:pt x="109" y="5781"/>
                  </a:cubicBezTo>
                  <a:cubicBezTo>
                    <a:pt x="812" y="5781"/>
                    <a:pt x="1917" y="3761"/>
                    <a:pt x="1905" y="3298"/>
                  </a:cubicBezTo>
                  <a:cubicBezTo>
                    <a:pt x="1881" y="2798"/>
                    <a:pt x="1405" y="167"/>
                    <a:pt x="1405" y="167"/>
                  </a:cubicBezTo>
                  <a:lnTo>
                    <a:pt x="1167" y="0"/>
                  </a:ln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7"/>
            <p:cNvSpPr/>
            <p:nvPr/>
          </p:nvSpPr>
          <p:spPr>
            <a:xfrm>
              <a:off x="6992847" y="2658793"/>
              <a:ext cx="485617" cy="941266"/>
            </a:xfrm>
            <a:custGeom>
              <a:avLst/>
              <a:gdLst/>
              <a:ahLst/>
              <a:cxnLst/>
              <a:rect l="l" t="t" r="r" b="b"/>
              <a:pathLst>
                <a:path w="6716" h="13018" extrusionOk="0">
                  <a:moveTo>
                    <a:pt x="3846" y="1"/>
                  </a:moveTo>
                  <a:cubicBezTo>
                    <a:pt x="3846" y="1"/>
                    <a:pt x="3668" y="239"/>
                    <a:pt x="2382" y="680"/>
                  </a:cubicBezTo>
                  <a:cubicBezTo>
                    <a:pt x="1536" y="977"/>
                    <a:pt x="1001" y="1084"/>
                    <a:pt x="941" y="1513"/>
                  </a:cubicBezTo>
                  <a:cubicBezTo>
                    <a:pt x="893" y="1965"/>
                    <a:pt x="1096" y="5406"/>
                    <a:pt x="1191" y="5894"/>
                  </a:cubicBezTo>
                  <a:cubicBezTo>
                    <a:pt x="1298" y="6383"/>
                    <a:pt x="1465" y="7573"/>
                    <a:pt x="1084" y="8990"/>
                  </a:cubicBezTo>
                  <a:cubicBezTo>
                    <a:pt x="1048" y="9133"/>
                    <a:pt x="0" y="12860"/>
                    <a:pt x="286" y="12991"/>
                  </a:cubicBezTo>
                  <a:cubicBezTo>
                    <a:pt x="325" y="13009"/>
                    <a:pt x="379" y="13017"/>
                    <a:pt x="447" y="13017"/>
                  </a:cubicBezTo>
                  <a:cubicBezTo>
                    <a:pt x="1409" y="13017"/>
                    <a:pt x="5134" y="11336"/>
                    <a:pt x="6193" y="11336"/>
                  </a:cubicBezTo>
                  <a:cubicBezTo>
                    <a:pt x="6197" y="11336"/>
                    <a:pt x="6200" y="11336"/>
                    <a:pt x="6204" y="11336"/>
                  </a:cubicBezTo>
                  <a:cubicBezTo>
                    <a:pt x="6204" y="9538"/>
                    <a:pt x="5763" y="5490"/>
                    <a:pt x="6156" y="4585"/>
                  </a:cubicBezTo>
                  <a:cubicBezTo>
                    <a:pt x="6716" y="3394"/>
                    <a:pt x="6120" y="1608"/>
                    <a:pt x="5775" y="1430"/>
                  </a:cubicBezTo>
                  <a:cubicBezTo>
                    <a:pt x="5668" y="1370"/>
                    <a:pt x="3846" y="1"/>
                    <a:pt x="3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63" name="Google Shape;1563;p47"/>
            <p:cNvSpPr/>
            <p:nvPr/>
          </p:nvSpPr>
          <p:spPr>
            <a:xfrm>
              <a:off x="7338038" y="2696682"/>
              <a:ext cx="438979" cy="884001"/>
            </a:xfrm>
            <a:custGeom>
              <a:avLst/>
              <a:gdLst/>
              <a:ahLst/>
              <a:cxnLst/>
              <a:rect l="l" t="t" r="r" b="b"/>
              <a:pathLst>
                <a:path w="6071" h="12226" extrusionOk="0">
                  <a:moveTo>
                    <a:pt x="2084" y="1"/>
                  </a:moveTo>
                  <a:cubicBezTo>
                    <a:pt x="1822" y="453"/>
                    <a:pt x="1584" y="382"/>
                    <a:pt x="1513" y="489"/>
                  </a:cubicBezTo>
                  <a:cubicBezTo>
                    <a:pt x="1357" y="709"/>
                    <a:pt x="1188" y="781"/>
                    <a:pt x="1023" y="781"/>
                  </a:cubicBezTo>
                  <a:cubicBezTo>
                    <a:pt x="707" y="781"/>
                    <a:pt x="401" y="519"/>
                    <a:pt x="208" y="519"/>
                  </a:cubicBezTo>
                  <a:cubicBezTo>
                    <a:pt x="85" y="519"/>
                    <a:pt x="8" y="623"/>
                    <a:pt x="1" y="965"/>
                  </a:cubicBezTo>
                  <a:cubicBezTo>
                    <a:pt x="1" y="2203"/>
                    <a:pt x="977" y="3704"/>
                    <a:pt x="775" y="11443"/>
                  </a:cubicBezTo>
                  <a:cubicBezTo>
                    <a:pt x="1079" y="11344"/>
                    <a:pt x="1416" y="11304"/>
                    <a:pt x="1768" y="11304"/>
                  </a:cubicBezTo>
                  <a:cubicBezTo>
                    <a:pt x="3445" y="11304"/>
                    <a:pt x="5467" y="12226"/>
                    <a:pt x="5954" y="12226"/>
                  </a:cubicBezTo>
                  <a:cubicBezTo>
                    <a:pt x="6032" y="12226"/>
                    <a:pt x="6071" y="12201"/>
                    <a:pt x="6061" y="12145"/>
                  </a:cubicBezTo>
                  <a:cubicBezTo>
                    <a:pt x="5716" y="10335"/>
                    <a:pt x="4942" y="7085"/>
                    <a:pt x="5049" y="6585"/>
                  </a:cubicBezTo>
                  <a:cubicBezTo>
                    <a:pt x="5156" y="6097"/>
                    <a:pt x="5025" y="1644"/>
                    <a:pt x="4978" y="1203"/>
                  </a:cubicBezTo>
                  <a:cubicBezTo>
                    <a:pt x="4930" y="775"/>
                    <a:pt x="4085" y="775"/>
                    <a:pt x="3251" y="441"/>
                  </a:cubicBezTo>
                  <a:cubicBezTo>
                    <a:pt x="2132" y="13"/>
                    <a:pt x="2084" y="1"/>
                    <a:pt x="2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7"/>
            <p:cNvSpPr/>
            <p:nvPr/>
          </p:nvSpPr>
          <p:spPr>
            <a:xfrm>
              <a:off x="7224445" y="2624881"/>
              <a:ext cx="234204" cy="160806"/>
            </a:xfrm>
            <a:custGeom>
              <a:avLst/>
              <a:gdLst/>
              <a:ahLst/>
              <a:cxnLst/>
              <a:rect l="l" t="t" r="r" b="b"/>
              <a:pathLst>
                <a:path w="3239" h="2224" extrusionOk="0">
                  <a:moveTo>
                    <a:pt x="896" y="0"/>
                  </a:moveTo>
                  <a:cubicBezTo>
                    <a:pt x="759" y="0"/>
                    <a:pt x="0" y="1268"/>
                    <a:pt x="0" y="1268"/>
                  </a:cubicBezTo>
                  <a:cubicBezTo>
                    <a:pt x="0" y="1268"/>
                    <a:pt x="1631" y="2223"/>
                    <a:pt x="2409" y="2223"/>
                  </a:cubicBezTo>
                  <a:cubicBezTo>
                    <a:pt x="2464" y="2223"/>
                    <a:pt x="2514" y="2218"/>
                    <a:pt x="2560" y="2208"/>
                  </a:cubicBezTo>
                  <a:cubicBezTo>
                    <a:pt x="3239" y="2065"/>
                    <a:pt x="2703" y="1232"/>
                    <a:pt x="2703" y="1232"/>
                  </a:cubicBezTo>
                  <a:cubicBezTo>
                    <a:pt x="2703" y="1232"/>
                    <a:pt x="893" y="589"/>
                    <a:pt x="917" y="53"/>
                  </a:cubicBezTo>
                  <a:cubicBezTo>
                    <a:pt x="919" y="17"/>
                    <a:pt x="912" y="0"/>
                    <a:pt x="8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7"/>
            <p:cNvSpPr/>
            <p:nvPr/>
          </p:nvSpPr>
          <p:spPr>
            <a:xfrm>
              <a:off x="7338038" y="2646790"/>
              <a:ext cx="185180" cy="134704"/>
            </a:xfrm>
            <a:custGeom>
              <a:avLst/>
              <a:gdLst/>
              <a:ahLst/>
              <a:cxnLst/>
              <a:rect l="l" t="t" r="r" b="b"/>
              <a:pathLst>
                <a:path w="2561" h="1863" extrusionOk="0">
                  <a:moveTo>
                    <a:pt x="2061" y="0"/>
                  </a:moveTo>
                  <a:cubicBezTo>
                    <a:pt x="1990" y="294"/>
                    <a:pt x="867" y="562"/>
                    <a:pt x="424" y="562"/>
                  </a:cubicBezTo>
                  <a:cubicBezTo>
                    <a:pt x="346" y="562"/>
                    <a:pt x="289" y="554"/>
                    <a:pt x="263" y="536"/>
                  </a:cubicBezTo>
                  <a:lnTo>
                    <a:pt x="263" y="536"/>
                  </a:lnTo>
                  <a:cubicBezTo>
                    <a:pt x="263" y="536"/>
                    <a:pt x="1" y="1488"/>
                    <a:pt x="668" y="1798"/>
                  </a:cubicBezTo>
                  <a:cubicBezTo>
                    <a:pt x="759" y="1843"/>
                    <a:pt x="856" y="1863"/>
                    <a:pt x="955" y="1863"/>
                  </a:cubicBezTo>
                  <a:cubicBezTo>
                    <a:pt x="1594" y="1863"/>
                    <a:pt x="2339" y="1053"/>
                    <a:pt x="2442" y="929"/>
                  </a:cubicBezTo>
                  <a:cubicBezTo>
                    <a:pt x="2561" y="774"/>
                    <a:pt x="2442" y="191"/>
                    <a:pt x="20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7"/>
            <p:cNvSpPr/>
            <p:nvPr/>
          </p:nvSpPr>
          <p:spPr>
            <a:xfrm>
              <a:off x="7220106" y="2413455"/>
              <a:ext cx="472746" cy="149744"/>
            </a:xfrm>
            <a:custGeom>
              <a:avLst/>
              <a:gdLst/>
              <a:ahLst/>
              <a:cxnLst/>
              <a:rect l="l" t="t" r="r" b="b"/>
              <a:pathLst>
                <a:path w="6538" h="2071" extrusionOk="0">
                  <a:moveTo>
                    <a:pt x="1501" y="1"/>
                  </a:moveTo>
                  <a:cubicBezTo>
                    <a:pt x="429" y="13"/>
                    <a:pt x="1" y="1"/>
                    <a:pt x="322" y="334"/>
                  </a:cubicBezTo>
                  <a:cubicBezTo>
                    <a:pt x="622" y="655"/>
                    <a:pt x="5273" y="2071"/>
                    <a:pt x="6268" y="2071"/>
                  </a:cubicBezTo>
                  <a:cubicBezTo>
                    <a:pt x="6381" y="2071"/>
                    <a:pt x="6447" y="2053"/>
                    <a:pt x="6454" y="2013"/>
                  </a:cubicBezTo>
                  <a:cubicBezTo>
                    <a:pt x="6537" y="1608"/>
                    <a:pt x="5442" y="1036"/>
                    <a:pt x="3989" y="703"/>
                  </a:cubicBezTo>
                  <a:cubicBezTo>
                    <a:pt x="2525" y="370"/>
                    <a:pt x="1501" y="1"/>
                    <a:pt x="1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7"/>
            <p:cNvSpPr/>
            <p:nvPr/>
          </p:nvSpPr>
          <p:spPr>
            <a:xfrm>
              <a:off x="7326903" y="2318299"/>
              <a:ext cx="289302" cy="357621"/>
            </a:xfrm>
            <a:custGeom>
              <a:avLst/>
              <a:gdLst/>
              <a:ahLst/>
              <a:cxnLst/>
              <a:rect l="l" t="t" r="r" b="b"/>
              <a:pathLst>
                <a:path w="4001" h="4946" extrusionOk="0">
                  <a:moveTo>
                    <a:pt x="1836" y="0"/>
                  </a:moveTo>
                  <a:cubicBezTo>
                    <a:pt x="781" y="0"/>
                    <a:pt x="632" y="927"/>
                    <a:pt x="333" y="1912"/>
                  </a:cubicBezTo>
                  <a:cubicBezTo>
                    <a:pt x="0" y="3091"/>
                    <a:pt x="381" y="4519"/>
                    <a:pt x="1238" y="4829"/>
                  </a:cubicBezTo>
                  <a:cubicBezTo>
                    <a:pt x="1457" y="4909"/>
                    <a:pt x="1648" y="4945"/>
                    <a:pt x="1817" y="4945"/>
                  </a:cubicBezTo>
                  <a:cubicBezTo>
                    <a:pt x="2524" y="4945"/>
                    <a:pt x="2854" y="4315"/>
                    <a:pt x="3239" y="3662"/>
                  </a:cubicBezTo>
                  <a:cubicBezTo>
                    <a:pt x="3405" y="3626"/>
                    <a:pt x="3512" y="3364"/>
                    <a:pt x="3655" y="3091"/>
                  </a:cubicBezTo>
                  <a:cubicBezTo>
                    <a:pt x="3834" y="2757"/>
                    <a:pt x="3929" y="2472"/>
                    <a:pt x="3750" y="2400"/>
                  </a:cubicBezTo>
                  <a:cubicBezTo>
                    <a:pt x="4001" y="1436"/>
                    <a:pt x="3953" y="495"/>
                    <a:pt x="2572" y="114"/>
                  </a:cubicBezTo>
                  <a:cubicBezTo>
                    <a:pt x="2286" y="36"/>
                    <a:pt x="2044" y="0"/>
                    <a:pt x="1836"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7"/>
            <p:cNvSpPr/>
            <p:nvPr/>
          </p:nvSpPr>
          <p:spPr>
            <a:xfrm>
              <a:off x="7319961" y="2317070"/>
              <a:ext cx="203256" cy="356464"/>
            </a:xfrm>
            <a:custGeom>
              <a:avLst/>
              <a:gdLst/>
              <a:ahLst/>
              <a:cxnLst/>
              <a:rect l="l" t="t" r="r" b="b"/>
              <a:pathLst>
                <a:path w="2811" h="4930" extrusionOk="0">
                  <a:moveTo>
                    <a:pt x="1953" y="1"/>
                  </a:moveTo>
                  <a:cubicBezTo>
                    <a:pt x="1065" y="1"/>
                    <a:pt x="817" y="646"/>
                    <a:pt x="584" y="1441"/>
                  </a:cubicBezTo>
                  <a:cubicBezTo>
                    <a:pt x="548" y="1417"/>
                    <a:pt x="537" y="1417"/>
                    <a:pt x="513" y="1405"/>
                  </a:cubicBezTo>
                  <a:cubicBezTo>
                    <a:pt x="490" y="1400"/>
                    <a:pt x="469" y="1398"/>
                    <a:pt x="450" y="1398"/>
                  </a:cubicBezTo>
                  <a:cubicBezTo>
                    <a:pt x="217" y="1398"/>
                    <a:pt x="160" y="1710"/>
                    <a:pt x="72" y="2072"/>
                  </a:cubicBezTo>
                  <a:cubicBezTo>
                    <a:pt x="1" y="2417"/>
                    <a:pt x="60" y="2822"/>
                    <a:pt x="263" y="2941"/>
                  </a:cubicBezTo>
                  <a:cubicBezTo>
                    <a:pt x="108" y="4096"/>
                    <a:pt x="679" y="4655"/>
                    <a:pt x="1334" y="4846"/>
                  </a:cubicBezTo>
                  <a:cubicBezTo>
                    <a:pt x="1334" y="4846"/>
                    <a:pt x="1310" y="4917"/>
                    <a:pt x="1537" y="4929"/>
                  </a:cubicBezTo>
                  <a:cubicBezTo>
                    <a:pt x="1203" y="4751"/>
                    <a:pt x="1120" y="3667"/>
                    <a:pt x="1406" y="2881"/>
                  </a:cubicBezTo>
                  <a:cubicBezTo>
                    <a:pt x="1739" y="1917"/>
                    <a:pt x="2132" y="1143"/>
                    <a:pt x="2811" y="905"/>
                  </a:cubicBezTo>
                  <a:lnTo>
                    <a:pt x="2668" y="107"/>
                  </a:lnTo>
                  <a:cubicBezTo>
                    <a:pt x="2391" y="34"/>
                    <a:pt x="2156" y="1"/>
                    <a:pt x="1953" y="1"/>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7"/>
            <p:cNvSpPr/>
            <p:nvPr/>
          </p:nvSpPr>
          <p:spPr>
            <a:xfrm>
              <a:off x="7320829" y="2295160"/>
              <a:ext cx="193784" cy="173460"/>
            </a:xfrm>
            <a:custGeom>
              <a:avLst/>
              <a:gdLst/>
              <a:ahLst/>
              <a:cxnLst/>
              <a:rect l="l" t="t" r="r" b="b"/>
              <a:pathLst>
                <a:path w="2680" h="2399" extrusionOk="0">
                  <a:moveTo>
                    <a:pt x="1712" y="0"/>
                  </a:moveTo>
                  <a:cubicBezTo>
                    <a:pt x="1488" y="0"/>
                    <a:pt x="1235" y="58"/>
                    <a:pt x="1037" y="160"/>
                  </a:cubicBezTo>
                  <a:cubicBezTo>
                    <a:pt x="703" y="327"/>
                    <a:pt x="334" y="767"/>
                    <a:pt x="167" y="1279"/>
                  </a:cubicBezTo>
                  <a:cubicBezTo>
                    <a:pt x="1" y="1779"/>
                    <a:pt x="48" y="2339"/>
                    <a:pt x="48" y="2339"/>
                  </a:cubicBezTo>
                  <a:lnTo>
                    <a:pt x="203" y="2006"/>
                  </a:lnTo>
                  <a:cubicBezTo>
                    <a:pt x="203" y="2006"/>
                    <a:pt x="261" y="1982"/>
                    <a:pt x="338" y="1982"/>
                  </a:cubicBezTo>
                  <a:cubicBezTo>
                    <a:pt x="396" y="1982"/>
                    <a:pt x="463" y="1995"/>
                    <a:pt x="525" y="2041"/>
                  </a:cubicBezTo>
                  <a:cubicBezTo>
                    <a:pt x="596" y="2077"/>
                    <a:pt x="632" y="2291"/>
                    <a:pt x="691" y="2339"/>
                  </a:cubicBezTo>
                  <a:cubicBezTo>
                    <a:pt x="751" y="2363"/>
                    <a:pt x="810" y="2399"/>
                    <a:pt x="822" y="2399"/>
                  </a:cubicBezTo>
                  <a:cubicBezTo>
                    <a:pt x="977" y="2399"/>
                    <a:pt x="1239" y="1887"/>
                    <a:pt x="1548" y="1660"/>
                  </a:cubicBezTo>
                  <a:cubicBezTo>
                    <a:pt x="1707" y="1552"/>
                    <a:pt x="1894" y="1516"/>
                    <a:pt x="2070" y="1516"/>
                  </a:cubicBezTo>
                  <a:cubicBezTo>
                    <a:pt x="2394" y="1516"/>
                    <a:pt x="2680" y="1637"/>
                    <a:pt x="2680" y="1637"/>
                  </a:cubicBezTo>
                  <a:lnTo>
                    <a:pt x="2168" y="136"/>
                  </a:lnTo>
                  <a:cubicBezTo>
                    <a:pt x="2074" y="43"/>
                    <a:pt x="1904" y="0"/>
                    <a:pt x="1712" y="0"/>
                  </a:cubicBezTo>
                  <a:close/>
                </a:path>
              </a:pathLst>
            </a:custGeom>
            <a:solidFill>
              <a:srgbClr val="2F0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7"/>
            <p:cNvSpPr/>
            <p:nvPr/>
          </p:nvSpPr>
          <p:spPr>
            <a:xfrm>
              <a:off x="7457705" y="2294437"/>
              <a:ext cx="173972" cy="218940"/>
            </a:xfrm>
            <a:custGeom>
              <a:avLst/>
              <a:gdLst/>
              <a:ahLst/>
              <a:cxnLst/>
              <a:rect l="l" t="t" r="r" b="b"/>
              <a:pathLst>
                <a:path w="2406" h="3028" extrusionOk="0">
                  <a:moveTo>
                    <a:pt x="474" y="1"/>
                  </a:moveTo>
                  <a:cubicBezTo>
                    <a:pt x="342" y="1"/>
                    <a:pt x="226" y="32"/>
                    <a:pt x="144" y="111"/>
                  </a:cubicBezTo>
                  <a:cubicBezTo>
                    <a:pt x="1" y="277"/>
                    <a:pt x="60" y="766"/>
                    <a:pt x="60" y="766"/>
                  </a:cubicBezTo>
                  <a:cubicBezTo>
                    <a:pt x="167" y="1004"/>
                    <a:pt x="13" y="1670"/>
                    <a:pt x="477" y="1778"/>
                  </a:cubicBezTo>
                  <a:cubicBezTo>
                    <a:pt x="941" y="1885"/>
                    <a:pt x="1608" y="2087"/>
                    <a:pt x="1715" y="2301"/>
                  </a:cubicBezTo>
                  <a:cubicBezTo>
                    <a:pt x="1858" y="2623"/>
                    <a:pt x="1763" y="3028"/>
                    <a:pt x="1763" y="3028"/>
                  </a:cubicBezTo>
                  <a:lnTo>
                    <a:pt x="2025" y="2968"/>
                  </a:lnTo>
                  <a:cubicBezTo>
                    <a:pt x="2025" y="2968"/>
                    <a:pt x="2406" y="2266"/>
                    <a:pt x="2263" y="1599"/>
                  </a:cubicBezTo>
                  <a:cubicBezTo>
                    <a:pt x="2156" y="1087"/>
                    <a:pt x="2049" y="670"/>
                    <a:pt x="1549" y="361"/>
                  </a:cubicBezTo>
                  <a:cubicBezTo>
                    <a:pt x="1371" y="263"/>
                    <a:pt x="857" y="1"/>
                    <a:pt x="474" y="1"/>
                  </a:cubicBezTo>
                  <a:close/>
                </a:path>
              </a:pathLst>
            </a:custGeom>
            <a:solidFill>
              <a:srgbClr val="750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7"/>
            <p:cNvSpPr/>
            <p:nvPr/>
          </p:nvSpPr>
          <p:spPr>
            <a:xfrm>
              <a:off x="7319094" y="2420830"/>
              <a:ext cx="121477" cy="281122"/>
            </a:xfrm>
            <a:custGeom>
              <a:avLst/>
              <a:gdLst/>
              <a:ahLst/>
              <a:cxnLst/>
              <a:rect l="l" t="t" r="r" b="b"/>
              <a:pathLst>
                <a:path w="1680" h="3888" extrusionOk="0">
                  <a:moveTo>
                    <a:pt x="270" y="0"/>
                  </a:moveTo>
                  <a:cubicBezTo>
                    <a:pt x="226" y="0"/>
                    <a:pt x="183" y="18"/>
                    <a:pt x="144" y="65"/>
                  </a:cubicBezTo>
                  <a:cubicBezTo>
                    <a:pt x="1" y="256"/>
                    <a:pt x="13" y="1101"/>
                    <a:pt x="60" y="1970"/>
                  </a:cubicBezTo>
                  <a:cubicBezTo>
                    <a:pt x="168" y="3637"/>
                    <a:pt x="1561" y="3887"/>
                    <a:pt x="1561" y="3887"/>
                  </a:cubicBezTo>
                  <a:lnTo>
                    <a:pt x="1680" y="3721"/>
                  </a:lnTo>
                  <a:cubicBezTo>
                    <a:pt x="525" y="3399"/>
                    <a:pt x="477" y="2066"/>
                    <a:pt x="465" y="1756"/>
                  </a:cubicBezTo>
                  <a:cubicBezTo>
                    <a:pt x="441" y="1292"/>
                    <a:pt x="429" y="756"/>
                    <a:pt x="560" y="196"/>
                  </a:cubicBezTo>
                  <a:cubicBezTo>
                    <a:pt x="560" y="196"/>
                    <a:pt x="413" y="0"/>
                    <a:pt x="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7"/>
            <p:cNvSpPr/>
            <p:nvPr/>
          </p:nvSpPr>
          <p:spPr>
            <a:xfrm>
              <a:off x="7432759" y="2513311"/>
              <a:ext cx="185180" cy="193127"/>
            </a:xfrm>
            <a:custGeom>
              <a:avLst/>
              <a:gdLst/>
              <a:ahLst/>
              <a:cxnLst/>
              <a:rect l="l" t="t" r="r" b="b"/>
              <a:pathLst>
                <a:path w="2561" h="2671" extrusionOk="0">
                  <a:moveTo>
                    <a:pt x="2346" y="1"/>
                  </a:moveTo>
                  <a:cubicBezTo>
                    <a:pt x="2346" y="1"/>
                    <a:pt x="1548" y="1596"/>
                    <a:pt x="1108" y="2072"/>
                  </a:cubicBezTo>
                  <a:cubicBezTo>
                    <a:pt x="929" y="2263"/>
                    <a:pt x="84" y="2394"/>
                    <a:pt x="84" y="2394"/>
                  </a:cubicBezTo>
                  <a:cubicBezTo>
                    <a:pt x="84" y="2394"/>
                    <a:pt x="48" y="2442"/>
                    <a:pt x="0" y="2608"/>
                  </a:cubicBezTo>
                  <a:cubicBezTo>
                    <a:pt x="27" y="2652"/>
                    <a:pt x="86" y="2671"/>
                    <a:pt x="166" y="2671"/>
                  </a:cubicBezTo>
                  <a:cubicBezTo>
                    <a:pt x="410" y="2671"/>
                    <a:pt x="850" y="2496"/>
                    <a:pt x="1155" y="2334"/>
                  </a:cubicBezTo>
                  <a:cubicBezTo>
                    <a:pt x="1536" y="2132"/>
                    <a:pt x="2441" y="489"/>
                    <a:pt x="2560" y="132"/>
                  </a:cubicBezTo>
                  <a:lnTo>
                    <a:pt x="2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7"/>
            <p:cNvSpPr/>
            <p:nvPr/>
          </p:nvSpPr>
          <p:spPr>
            <a:xfrm>
              <a:off x="7309621" y="2259730"/>
              <a:ext cx="358211" cy="250103"/>
            </a:xfrm>
            <a:custGeom>
              <a:avLst/>
              <a:gdLst/>
              <a:ahLst/>
              <a:cxnLst/>
              <a:rect l="l" t="t" r="r" b="b"/>
              <a:pathLst>
                <a:path w="4954" h="3459" extrusionOk="0">
                  <a:moveTo>
                    <a:pt x="2436" y="0"/>
                  </a:moveTo>
                  <a:cubicBezTo>
                    <a:pt x="1462" y="0"/>
                    <a:pt x="505" y="674"/>
                    <a:pt x="84" y="2067"/>
                  </a:cubicBezTo>
                  <a:cubicBezTo>
                    <a:pt x="1" y="2329"/>
                    <a:pt x="1334" y="2317"/>
                    <a:pt x="2620" y="2781"/>
                  </a:cubicBezTo>
                  <a:cubicBezTo>
                    <a:pt x="3729" y="3182"/>
                    <a:pt x="4174" y="3458"/>
                    <a:pt x="4306" y="3458"/>
                  </a:cubicBezTo>
                  <a:cubicBezTo>
                    <a:pt x="4327" y="3458"/>
                    <a:pt x="4340" y="3451"/>
                    <a:pt x="4347" y="3436"/>
                  </a:cubicBezTo>
                  <a:cubicBezTo>
                    <a:pt x="4954" y="2067"/>
                    <a:pt x="4299" y="543"/>
                    <a:pt x="3227" y="150"/>
                  </a:cubicBezTo>
                  <a:cubicBezTo>
                    <a:pt x="2969" y="51"/>
                    <a:pt x="2702" y="0"/>
                    <a:pt x="2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7"/>
            <p:cNvSpPr/>
            <p:nvPr/>
          </p:nvSpPr>
          <p:spPr>
            <a:xfrm>
              <a:off x="7536085" y="2268841"/>
              <a:ext cx="143820" cy="249886"/>
            </a:xfrm>
            <a:custGeom>
              <a:avLst/>
              <a:gdLst/>
              <a:ahLst/>
              <a:cxnLst/>
              <a:rect l="l" t="t" r="r" b="b"/>
              <a:pathLst>
                <a:path w="1989" h="3456" extrusionOk="0">
                  <a:moveTo>
                    <a:pt x="0" y="0"/>
                  </a:moveTo>
                  <a:cubicBezTo>
                    <a:pt x="298" y="262"/>
                    <a:pt x="500" y="822"/>
                    <a:pt x="512" y="929"/>
                  </a:cubicBezTo>
                  <a:cubicBezTo>
                    <a:pt x="631" y="1584"/>
                    <a:pt x="417" y="2263"/>
                    <a:pt x="167" y="2858"/>
                  </a:cubicBezTo>
                  <a:cubicBezTo>
                    <a:pt x="1141" y="3236"/>
                    <a:pt x="1285" y="3456"/>
                    <a:pt x="1334" y="3456"/>
                  </a:cubicBezTo>
                  <a:cubicBezTo>
                    <a:pt x="1344" y="3456"/>
                    <a:pt x="1350" y="3447"/>
                    <a:pt x="1358" y="3429"/>
                  </a:cubicBezTo>
                  <a:cubicBezTo>
                    <a:pt x="1989" y="2060"/>
                    <a:pt x="1715" y="584"/>
                    <a:pt x="84" y="24"/>
                  </a:cubicBezTo>
                  <a:cubicBezTo>
                    <a:pt x="48" y="0"/>
                    <a:pt x="36"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7"/>
            <p:cNvSpPr/>
            <p:nvPr/>
          </p:nvSpPr>
          <p:spPr>
            <a:xfrm>
              <a:off x="7236447" y="2405573"/>
              <a:ext cx="476145" cy="158637"/>
            </a:xfrm>
            <a:custGeom>
              <a:avLst/>
              <a:gdLst/>
              <a:ahLst/>
              <a:cxnLst/>
              <a:rect l="l" t="t" r="r" b="b"/>
              <a:pathLst>
                <a:path w="6585" h="2194" extrusionOk="0">
                  <a:moveTo>
                    <a:pt x="1114" y="1"/>
                  </a:moveTo>
                  <a:cubicBezTo>
                    <a:pt x="1084" y="1"/>
                    <a:pt x="1054" y="1"/>
                    <a:pt x="1025" y="2"/>
                  </a:cubicBezTo>
                  <a:cubicBezTo>
                    <a:pt x="632" y="14"/>
                    <a:pt x="1" y="193"/>
                    <a:pt x="1" y="193"/>
                  </a:cubicBezTo>
                  <a:cubicBezTo>
                    <a:pt x="37" y="187"/>
                    <a:pt x="80" y="184"/>
                    <a:pt x="129" y="184"/>
                  </a:cubicBezTo>
                  <a:cubicBezTo>
                    <a:pt x="673" y="184"/>
                    <a:pt x="1934" y="526"/>
                    <a:pt x="2513" y="657"/>
                  </a:cubicBezTo>
                  <a:cubicBezTo>
                    <a:pt x="3132" y="812"/>
                    <a:pt x="5633" y="1669"/>
                    <a:pt x="6025" y="2193"/>
                  </a:cubicBezTo>
                  <a:cubicBezTo>
                    <a:pt x="6585" y="2193"/>
                    <a:pt x="6109" y="1705"/>
                    <a:pt x="5633" y="1384"/>
                  </a:cubicBezTo>
                  <a:cubicBezTo>
                    <a:pt x="4844" y="862"/>
                    <a:pt x="2281" y="1"/>
                    <a:pt x="11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7"/>
            <p:cNvSpPr/>
            <p:nvPr/>
          </p:nvSpPr>
          <p:spPr>
            <a:xfrm>
              <a:off x="7306223" y="2391112"/>
              <a:ext cx="222996" cy="39623"/>
            </a:xfrm>
            <a:custGeom>
              <a:avLst/>
              <a:gdLst/>
              <a:ahLst/>
              <a:cxnLst/>
              <a:rect l="l" t="t" r="r" b="b"/>
              <a:pathLst>
                <a:path w="3084" h="548" extrusionOk="0">
                  <a:moveTo>
                    <a:pt x="143" y="0"/>
                  </a:moveTo>
                  <a:cubicBezTo>
                    <a:pt x="143" y="0"/>
                    <a:pt x="0" y="202"/>
                    <a:pt x="107" y="250"/>
                  </a:cubicBezTo>
                  <a:cubicBezTo>
                    <a:pt x="226" y="298"/>
                    <a:pt x="2941" y="548"/>
                    <a:pt x="2941" y="548"/>
                  </a:cubicBezTo>
                  <a:cubicBezTo>
                    <a:pt x="2941" y="548"/>
                    <a:pt x="2965" y="429"/>
                    <a:pt x="3084" y="95"/>
                  </a:cubicBezTo>
                  <a:cubicBezTo>
                    <a:pt x="2929" y="0"/>
                    <a:pt x="143"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7"/>
            <p:cNvSpPr/>
            <p:nvPr/>
          </p:nvSpPr>
          <p:spPr>
            <a:xfrm>
              <a:off x="7572238" y="2419456"/>
              <a:ext cx="80117" cy="82211"/>
            </a:xfrm>
            <a:custGeom>
              <a:avLst/>
              <a:gdLst/>
              <a:ahLst/>
              <a:cxnLst/>
              <a:rect l="l" t="t" r="r" b="b"/>
              <a:pathLst>
                <a:path w="1108" h="1137" extrusionOk="0">
                  <a:moveTo>
                    <a:pt x="334" y="1"/>
                  </a:moveTo>
                  <a:cubicBezTo>
                    <a:pt x="334" y="1"/>
                    <a:pt x="0" y="358"/>
                    <a:pt x="84" y="406"/>
                  </a:cubicBezTo>
                  <a:cubicBezTo>
                    <a:pt x="441" y="644"/>
                    <a:pt x="858" y="1049"/>
                    <a:pt x="977" y="1132"/>
                  </a:cubicBezTo>
                  <a:cubicBezTo>
                    <a:pt x="979" y="1135"/>
                    <a:pt x="982" y="1136"/>
                    <a:pt x="985" y="1136"/>
                  </a:cubicBezTo>
                  <a:cubicBezTo>
                    <a:pt x="1034" y="1136"/>
                    <a:pt x="1108" y="799"/>
                    <a:pt x="1108" y="799"/>
                  </a:cubicBezTo>
                  <a:lnTo>
                    <a:pt x="3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7"/>
            <p:cNvSpPr/>
            <p:nvPr/>
          </p:nvSpPr>
          <p:spPr>
            <a:xfrm>
              <a:off x="7505933" y="2385400"/>
              <a:ext cx="107666" cy="81126"/>
            </a:xfrm>
            <a:custGeom>
              <a:avLst/>
              <a:gdLst/>
              <a:ahLst/>
              <a:cxnLst/>
              <a:rect l="l" t="t" r="r" b="b"/>
              <a:pathLst>
                <a:path w="1489" h="1122" extrusionOk="0">
                  <a:moveTo>
                    <a:pt x="410" y="0"/>
                  </a:moveTo>
                  <a:cubicBezTo>
                    <a:pt x="275" y="0"/>
                    <a:pt x="157" y="82"/>
                    <a:pt x="120" y="222"/>
                  </a:cubicBezTo>
                  <a:lnTo>
                    <a:pt x="48" y="472"/>
                  </a:lnTo>
                  <a:cubicBezTo>
                    <a:pt x="1" y="651"/>
                    <a:pt x="96" y="829"/>
                    <a:pt x="274" y="877"/>
                  </a:cubicBezTo>
                  <a:lnTo>
                    <a:pt x="1048" y="1115"/>
                  </a:lnTo>
                  <a:cubicBezTo>
                    <a:pt x="1065" y="1119"/>
                    <a:pt x="1082" y="1121"/>
                    <a:pt x="1099" y="1121"/>
                  </a:cubicBezTo>
                  <a:cubicBezTo>
                    <a:pt x="1219" y="1121"/>
                    <a:pt x="1316" y="1011"/>
                    <a:pt x="1358" y="865"/>
                  </a:cubicBezTo>
                  <a:lnTo>
                    <a:pt x="1453" y="674"/>
                  </a:lnTo>
                  <a:cubicBezTo>
                    <a:pt x="1489" y="520"/>
                    <a:pt x="1417" y="341"/>
                    <a:pt x="1274" y="293"/>
                  </a:cubicBezTo>
                  <a:lnTo>
                    <a:pt x="524" y="20"/>
                  </a:lnTo>
                  <a:cubicBezTo>
                    <a:pt x="486" y="7"/>
                    <a:pt x="447"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7"/>
            <p:cNvSpPr/>
            <p:nvPr/>
          </p:nvSpPr>
          <p:spPr>
            <a:xfrm>
              <a:off x="7520684" y="2397981"/>
              <a:ext cx="82575" cy="55458"/>
            </a:xfrm>
            <a:custGeom>
              <a:avLst/>
              <a:gdLst/>
              <a:ahLst/>
              <a:cxnLst/>
              <a:rect l="l" t="t" r="r" b="b"/>
              <a:pathLst>
                <a:path w="1142" h="767" extrusionOk="0">
                  <a:moveTo>
                    <a:pt x="142" y="0"/>
                  </a:moveTo>
                  <a:cubicBezTo>
                    <a:pt x="142" y="0"/>
                    <a:pt x="35" y="155"/>
                    <a:pt x="23" y="357"/>
                  </a:cubicBezTo>
                  <a:cubicBezTo>
                    <a:pt x="1" y="557"/>
                    <a:pt x="678" y="766"/>
                    <a:pt x="879" y="766"/>
                  </a:cubicBezTo>
                  <a:cubicBezTo>
                    <a:pt x="894" y="766"/>
                    <a:pt x="906" y="765"/>
                    <a:pt x="916" y="762"/>
                  </a:cubicBezTo>
                  <a:cubicBezTo>
                    <a:pt x="1082" y="715"/>
                    <a:pt x="1142" y="357"/>
                    <a:pt x="1142" y="357"/>
                  </a:cubicBezTo>
                  <a:lnTo>
                    <a:pt x="1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7"/>
            <p:cNvSpPr/>
            <p:nvPr/>
          </p:nvSpPr>
          <p:spPr>
            <a:xfrm>
              <a:off x="7530083" y="2408321"/>
              <a:ext cx="61172" cy="37382"/>
            </a:xfrm>
            <a:custGeom>
              <a:avLst/>
              <a:gdLst/>
              <a:ahLst/>
              <a:cxnLst/>
              <a:rect l="l" t="t" r="r" b="b"/>
              <a:pathLst>
                <a:path w="846" h="517" extrusionOk="0">
                  <a:moveTo>
                    <a:pt x="83" y="0"/>
                  </a:moveTo>
                  <a:cubicBezTo>
                    <a:pt x="83" y="0"/>
                    <a:pt x="48" y="60"/>
                    <a:pt x="12" y="214"/>
                  </a:cubicBezTo>
                  <a:cubicBezTo>
                    <a:pt x="1" y="356"/>
                    <a:pt x="486" y="517"/>
                    <a:pt x="643" y="517"/>
                  </a:cubicBezTo>
                  <a:cubicBezTo>
                    <a:pt x="658" y="517"/>
                    <a:pt x="670" y="515"/>
                    <a:pt x="679" y="512"/>
                  </a:cubicBezTo>
                  <a:cubicBezTo>
                    <a:pt x="798" y="465"/>
                    <a:pt x="845" y="274"/>
                    <a:pt x="845" y="274"/>
                  </a:cubicBezTo>
                  <a:lnTo>
                    <a:pt x="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7"/>
            <p:cNvSpPr/>
            <p:nvPr/>
          </p:nvSpPr>
          <p:spPr>
            <a:xfrm>
              <a:off x="7084098" y="3019750"/>
              <a:ext cx="571735" cy="144465"/>
            </a:xfrm>
            <a:custGeom>
              <a:avLst/>
              <a:gdLst/>
              <a:ahLst/>
              <a:cxnLst/>
              <a:rect l="l" t="t" r="r" b="b"/>
              <a:pathLst>
                <a:path w="7907" h="1998" extrusionOk="0">
                  <a:moveTo>
                    <a:pt x="4619" y="0"/>
                  </a:moveTo>
                  <a:cubicBezTo>
                    <a:pt x="3309" y="0"/>
                    <a:pt x="1715" y="145"/>
                    <a:pt x="48" y="629"/>
                  </a:cubicBezTo>
                  <a:cubicBezTo>
                    <a:pt x="0" y="1784"/>
                    <a:pt x="24" y="1998"/>
                    <a:pt x="24" y="1998"/>
                  </a:cubicBezTo>
                  <a:cubicBezTo>
                    <a:pt x="290" y="1832"/>
                    <a:pt x="2856" y="1282"/>
                    <a:pt x="5199" y="1282"/>
                  </a:cubicBezTo>
                  <a:cubicBezTo>
                    <a:pt x="6211" y="1282"/>
                    <a:pt x="7181" y="1384"/>
                    <a:pt x="7906" y="1664"/>
                  </a:cubicBezTo>
                  <a:cubicBezTo>
                    <a:pt x="7906" y="795"/>
                    <a:pt x="7882" y="319"/>
                    <a:pt x="7882" y="319"/>
                  </a:cubicBezTo>
                  <a:cubicBezTo>
                    <a:pt x="7882" y="319"/>
                    <a:pt x="6564" y="0"/>
                    <a:pt x="4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7"/>
            <p:cNvSpPr/>
            <p:nvPr/>
          </p:nvSpPr>
          <p:spPr>
            <a:xfrm>
              <a:off x="7084098" y="3047444"/>
              <a:ext cx="570868" cy="97467"/>
            </a:xfrm>
            <a:custGeom>
              <a:avLst/>
              <a:gdLst/>
              <a:ahLst/>
              <a:cxnLst/>
              <a:rect l="l" t="t" r="r" b="b"/>
              <a:pathLst>
                <a:path w="7895" h="1348" extrusionOk="0">
                  <a:moveTo>
                    <a:pt x="4775" y="0"/>
                  </a:moveTo>
                  <a:cubicBezTo>
                    <a:pt x="3432" y="0"/>
                    <a:pt x="1775" y="146"/>
                    <a:pt x="48" y="650"/>
                  </a:cubicBezTo>
                  <a:cubicBezTo>
                    <a:pt x="38" y="901"/>
                    <a:pt x="30" y="1067"/>
                    <a:pt x="23" y="1174"/>
                  </a:cubicBezTo>
                  <a:lnTo>
                    <a:pt x="23" y="1174"/>
                  </a:lnTo>
                  <a:cubicBezTo>
                    <a:pt x="395" y="994"/>
                    <a:pt x="2911" y="466"/>
                    <a:pt x="5208" y="466"/>
                  </a:cubicBezTo>
                  <a:cubicBezTo>
                    <a:pt x="6211" y="466"/>
                    <a:pt x="7172" y="567"/>
                    <a:pt x="7894" y="841"/>
                  </a:cubicBezTo>
                  <a:cubicBezTo>
                    <a:pt x="7882" y="519"/>
                    <a:pt x="7894" y="281"/>
                    <a:pt x="7894" y="281"/>
                  </a:cubicBezTo>
                  <a:cubicBezTo>
                    <a:pt x="7894" y="281"/>
                    <a:pt x="6637" y="0"/>
                    <a:pt x="4775" y="0"/>
                  </a:cubicBezTo>
                  <a:close/>
                  <a:moveTo>
                    <a:pt x="23" y="1174"/>
                  </a:moveTo>
                  <a:cubicBezTo>
                    <a:pt x="14" y="1178"/>
                    <a:pt x="7" y="1182"/>
                    <a:pt x="0" y="1186"/>
                  </a:cubicBezTo>
                  <a:cubicBezTo>
                    <a:pt x="0" y="1186"/>
                    <a:pt x="0" y="1347"/>
                    <a:pt x="7" y="1347"/>
                  </a:cubicBezTo>
                  <a:cubicBezTo>
                    <a:pt x="10" y="1347"/>
                    <a:pt x="15" y="1304"/>
                    <a:pt x="23" y="117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7"/>
            <p:cNvSpPr/>
            <p:nvPr/>
          </p:nvSpPr>
          <p:spPr>
            <a:xfrm>
              <a:off x="7462911" y="2896611"/>
              <a:ext cx="192916" cy="107301"/>
            </a:xfrm>
            <a:custGeom>
              <a:avLst/>
              <a:gdLst/>
              <a:ahLst/>
              <a:cxnLst/>
              <a:rect l="l" t="t" r="r" b="b"/>
              <a:pathLst>
                <a:path w="2668" h="1484" extrusionOk="0">
                  <a:moveTo>
                    <a:pt x="1558" y="1"/>
                  </a:moveTo>
                  <a:cubicBezTo>
                    <a:pt x="949" y="1"/>
                    <a:pt x="227" y="35"/>
                    <a:pt x="37" y="35"/>
                  </a:cubicBezTo>
                  <a:cubicBezTo>
                    <a:pt x="21" y="35"/>
                    <a:pt x="8" y="34"/>
                    <a:pt x="0" y="34"/>
                  </a:cubicBezTo>
                  <a:lnTo>
                    <a:pt x="0" y="34"/>
                  </a:lnTo>
                  <a:cubicBezTo>
                    <a:pt x="0" y="34"/>
                    <a:pt x="107" y="820"/>
                    <a:pt x="95" y="1224"/>
                  </a:cubicBezTo>
                  <a:cubicBezTo>
                    <a:pt x="78" y="1421"/>
                    <a:pt x="575" y="1483"/>
                    <a:pt x="1113" y="1483"/>
                  </a:cubicBezTo>
                  <a:cubicBezTo>
                    <a:pt x="1652" y="1483"/>
                    <a:pt x="2233" y="1421"/>
                    <a:pt x="2381" y="1367"/>
                  </a:cubicBezTo>
                  <a:cubicBezTo>
                    <a:pt x="2667" y="1260"/>
                    <a:pt x="2429" y="296"/>
                    <a:pt x="2465" y="105"/>
                  </a:cubicBezTo>
                  <a:cubicBezTo>
                    <a:pt x="2475" y="23"/>
                    <a:pt x="2055" y="1"/>
                    <a:pt x="15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84" name="Google Shape;1584;p47"/>
            <p:cNvSpPr/>
            <p:nvPr/>
          </p:nvSpPr>
          <p:spPr>
            <a:xfrm>
              <a:off x="7484386" y="3059302"/>
              <a:ext cx="144760" cy="48950"/>
            </a:xfrm>
            <a:custGeom>
              <a:avLst/>
              <a:gdLst/>
              <a:ahLst/>
              <a:cxnLst/>
              <a:rect l="l" t="t" r="r" b="b"/>
              <a:pathLst>
                <a:path w="2002" h="677" extrusionOk="0">
                  <a:moveTo>
                    <a:pt x="799" y="0"/>
                  </a:moveTo>
                  <a:cubicBezTo>
                    <a:pt x="563" y="0"/>
                    <a:pt x="296" y="23"/>
                    <a:pt x="1" y="82"/>
                  </a:cubicBezTo>
                  <a:cubicBezTo>
                    <a:pt x="25" y="260"/>
                    <a:pt x="25" y="498"/>
                    <a:pt x="25" y="498"/>
                  </a:cubicBezTo>
                  <a:cubicBezTo>
                    <a:pt x="33" y="490"/>
                    <a:pt x="249" y="478"/>
                    <a:pt x="535" y="478"/>
                  </a:cubicBezTo>
                  <a:cubicBezTo>
                    <a:pt x="1054" y="478"/>
                    <a:pt x="1805" y="516"/>
                    <a:pt x="1989" y="677"/>
                  </a:cubicBezTo>
                  <a:cubicBezTo>
                    <a:pt x="2001" y="344"/>
                    <a:pt x="2001" y="236"/>
                    <a:pt x="2001" y="236"/>
                  </a:cubicBezTo>
                  <a:cubicBezTo>
                    <a:pt x="2001" y="236"/>
                    <a:pt x="1563" y="0"/>
                    <a:pt x="799" y="0"/>
                  </a:cubicBezTo>
                  <a:close/>
                </a:path>
              </a:pathLst>
            </a:custGeom>
            <a:solidFill>
              <a:srgbClr val="88A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7"/>
            <p:cNvSpPr/>
            <p:nvPr/>
          </p:nvSpPr>
          <p:spPr>
            <a:xfrm>
              <a:off x="6775928" y="2809481"/>
              <a:ext cx="505357" cy="401654"/>
            </a:xfrm>
            <a:custGeom>
              <a:avLst/>
              <a:gdLst/>
              <a:ahLst/>
              <a:cxnLst/>
              <a:rect l="l" t="t" r="r" b="b"/>
              <a:pathLst>
                <a:path w="6989" h="5555" extrusionOk="0">
                  <a:moveTo>
                    <a:pt x="6144" y="0"/>
                  </a:moveTo>
                  <a:lnTo>
                    <a:pt x="6144" y="0"/>
                  </a:lnTo>
                  <a:cubicBezTo>
                    <a:pt x="6143" y="1"/>
                    <a:pt x="5572" y="286"/>
                    <a:pt x="4001" y="1013"/>
                  </a:cubicBezTo>
                  <a:cubicBezTo>
                    <a:pt x="2822" y="1632"/>
                    <a:pt x="1548" y="2191"/>
                    <a:pt x="1226" y="2858"/>
                  </a:cubicBezTo>
                  <a:cubicBezTo>
                    <a:pt x="1155" y="3025"/>
                    <a:pt x="0" y="4656"/>
                    <a:pt x="2048" y="5477"/>
                  </a:cubicBezTo>
                  <a:cubicBezTo>
                    <a:pt x="2182" y="5530"/>
                    <a:pt x="2328" y="5554"/>
                    <a:pt x="2483" y="5554"/>
                  </a:cubicBezTo>
                  <a:cubicBezTo>
                    <a:pt x="3974" y="5554"/>
                    <a:pt x="6288" y="3295"/>
                    <a:pt x="6989" y="2346"/>
                  </a:cubicBezTo>
                  <a:cubicBezTo>
                    <a:pt x="6739" y="2191"/>
                    <a:pt x="6084" y="465"/>
                    <a:pt x="61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7"/>
            <p:cNvSpPr/>
            <p:nvPr/>
          </p:nvSpPr>
          <p:spPr>
            <a:xfrm>
              <a:off x="7056549" y="2838765"/>
              <a:ext cx="201521" cy="241933"/>
            </a:xfrm>
            <a:custGeom>
              <a:avLst/>
              <a:gdLst/>
              <a:ahLst/>
              <a:cxnLst/>
              <a:rect l="l" t="t" r="r" b="b"/>
              <a:pathLst>
                <a:path w="2787" h="3346" extrusionOk="0">
                  <a:moveTo>
                    <a:pt x="1370" y="0"/>
                  </a:moveTo>
                  <a:cubicBezTo>
                    <a:pt x="584" y="322"/>
                    <a:pt x="250" y="477"/>
                    <a:pt x="203" y="512"/>
                  </a:cubicBezTo>
                  <a:cubicBezTo>
                    <a:pt x="0" y="953"/>
                    <a:pt x="941" y="2810"/>
                    <a:pt x="1810" y="3346"/>
                  </a:cubicBezTo>
                  <a:cubicBezTo>
                    <a:pt x="2215" y="3036"/>
                    <a:pt x="2787" y="2441"/>
                    <a:pt x="2787" y="2441"/>
                  </a:cubicBezTo>
                  <a:cubicBezTo>
                    <a:pt x="2787" y="2441"/>
                    <a:pt x="1632" y="977"/>
                    <a:pt x="13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7"/>
            <p:cNvSpPr/>
            <p:nvPr/>
          </p:nvSpPr>
          <p:spPr>
            <a:xfrm>
              <a:off x="7086701" y="2848238"/>
              <a:ext cx="149821" cy="214384"/>
            </a:xfrm>
            <a:custGeom>
              <a:avLst/>
              <a:gdLst/>
              <a:ahLst/>
              <a:cxnLst/>
              <a:rect l="l" t="t" r="r" b="b"/>
              <a:pathLst>
                <a:path w="2072" h="2965" extrusionOk="0">
                  <a:moveTo>
                    <a:pt x="607" y="0"/>
                  </a:moveTo>
                  <a:cubicBezTo>
                    <a:pt x="357" y="131"/>
                    <a:pt x="107" y="226"/>
                    <a:pt x="84" y="250"/>
                  </a:cubicBezTo>
                  <a:cubicBezTo>
                    <a:pt x="0" y="465"/>
                    <a:pt x="786" y="2429"/>
                    <a:pt x="1667" y="2965"/>
                  </a:cubicBezTo>
                  <a:cubicBezTo>
                    <a:pt x="1786" y="2882"/>
                    <a:pt x="2072" y="2548"/>
                    <a:pt x="2072" y="2548"/>
                  </a:cubicBezTo>
                  <a:cubicBezTo>
                    <a:pt x="2072" y="2548"/>
                    <a:pt x="810" y="1215"/>
                    <a:pt x="6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7"/>
            <p:cNvSpPr/>
            <p:nvPr/>
          </p:nvSpPr>
          <p:spPr>
            <a:xfrm>
              <a:off x="7478384" y="2970437"/>
              <a:ext cx="453802" cy="270421"/>
            </a:xfrm>
            <a:custGeom>
              <a:avLst/>
              <a:gdLst/>
              <a:ahLst/>
              <a:cxnLst/>
              <a:rect l="l" t="t" r="r" b="b"/>
              <a:pathLst>
                <a:path w="6276" h="3740" extrusionOk="0">
                  <a:moveTo>
                    <a:pt x="1131" y="1"/>
                  </a:moveTo>
                  <a:cubicBezTo>
                    <a:pt x="461" y="1"/>
                    <a:pt x="1" y="96"/>
                    <a:pt x="1" y="96"/>
                  </a:cubicBezTo>
                  <a:cubicBezTo>
                    <a:pt x="251" y="525"/>
                    <a:pt x="346" y="2942"/>
                    <a:pt x="143" y="3216"/>
                  </a:cubicBezTo>
                  <a:cubicBezTo>
                    <a:pt x="905" y="3216"/>
                    <a:pt x="2316" y="3740"/>
                    <a:pt x="3475" y="3740"/>
                  </a:cubicBezTo>
                  <a:cubicBezTo>
                    <a:pt x="4037" y="3740"/>
                    <a:pt x="4540" y="3617"/>
                    <a:pt x="4882" y="3251"/>
                  </a:cubicBezTo>
                  <a:cubicBezTo>
                    <a:pt x="6275" y="1775"/>
                    <a:pt x="3977" y="406"/>
                    <a:pt x="3953" y="227"/>
                  </a:cubicBezTo>
                  <a:cubicBezTo>
                    <a:pt x="3946" y="168"/>
                    <a:pt x="3877" y="154"/>
                    <a:pt x="3751" y="154"/>
                  </a:cubicBezTo>
                  <a:cubicBezTo>
                    <a:pt x="3619" y="154"/>
                    <a:pt x="3423" y="170"/>
                    <a:pt x="3166" y="170"/>
                  </a:cubicBezTo>
                  <a:cubicBezTo>
                    <a:pt x="2921" y="170"/>
                    <a:pt x="2619" y="155"/>
                    <a:pt x="2263" y="96"/>
                  </a:cubicBezTo>
                  <a:cubicBezTo>
                    <a:pt x="1854" y="25"/>
                    <a:pt x="1466" y="1"/>
                    <a:pt x="11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89" name="Google Shape;1589;p47"/>
            <p:cNvSpPr/>
            <p:nvPr/>
          </p:nvSpPr>
          <p:spPr>
            <a:xfrm>
              <a:off x="7535217" y="2965303"/>
              <a:ext cx="127478" cy="262612"/>
            </a:xfrm>
            <a:custGeom>
              <a:avLst/>
              <a:gdLst/>
              <a:ahLst/>
              <a:cxnLst/>
              <a:rect l="l" t="t" r="r" b="b"/>
              <a:pathLst>
                <a:path w="1763" h="3632" extrusionOk="0">
                  <a:moveTo>
                    <a:pt x="0" y="0"/>
                  </a:moveTo>
                  <a:cubicBezTo>
                    <a:pt x="286" y="1358"/>
                    <a:pt x="107" y="3441"/>
                    <a:pt x="107" y="3441"/>
                  </a:cubicBezTo>
                  <a:cubicBezTo>
                    <a:pt x="107" y="3441"/>
                    <a:pt x="834" y="3513"/>
                    <a:pt x="1310" y="3632"/>
                  </a:cubicBezTo>
                  <a:cubicBezTo>
                    <a:pt x="1727" y="2537"/>
                    <a:pt x="1762" y="524"/>
                    <a:pt x="1477" y="167"/>
                  </a:cubicBezTo>
                  <a:cubicBezTo>
                    <a:pt x="1417" y="120"/>
                    <a:pt x="750" y="6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7"/>
            <p:cNvSpPr/>
            <p:nvPr/>
          </p:nvSpPr>
          <p:spPr>
            <a:xfrm>
              <a:off x="7568767" y="2968774"/>
              <a:ext cx="60377" cy="254875"/>
            </a:xfrm>
            <a:custGeom>
              <a:avLst/>
              <a:gdLst/>
              <a:ahLst/>
              <a:cxnLst/>
              <a:rect l="l" t="t" r="r" b="b"/>
              <a:pathLst>
                <a:path w="835" h="3525" extrusionOk="0">
                  <a:moveTo>
                    <a:pt x="48" y="0"/>
                  </a:moveTo>
                  <a:cubicBezTo>
                    <a:pt x="298" y="1369"/>
                    <a:pt x="1" y="3441"/>
                    <a:pt x="1" y="3441"/>
                  </a:cubicBezTo>
                  <a:cubicBezTo>
                    <a:pt x="1" y="3441"/>
                    <a:pt x="298" y="3512"/>
                    <a:pt x="429" y="3524"/>
                  </a:cubicBezTo>
                  <a:cubicBezTo>
                    <a:pt x="834" y="2643"/>
                    <a:pt x="775" y="262"/>
                    <a:pt x="656" y="83"/>
                  </a:cubicBezTo>
                  <a:cubicBezTo>
                    <a:pt x="644" y="48"/>
                    <a:pt x="286" y="0"/>
                    <a:pt x="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7"/>
            <p:cNvSpPr/>
            <p:nvPr/>
          </p:nvSpPr>
          <p:spPr>
            <a:xfrm>
              <a:off x="7595448" y="3590326"/>
              <a:ext cx="167970" cy="266661"/>
            </a:xfrm>
            <a:custGeom>
              <a:avLst/>
              <a:gdLst/>
              <a:ahLst/>
              <a:cxnLst/>
              <a:rect l="l" t="t" r="r" b="b"/>
              <a:pathLst>
                <a:path w="2323" h="3688" extrusionOk="0">
                  <a:moveTo>
                    <a:pt x="1638" y="1"/>
                  </a:moveTo>
                  <a:cubicBezTo>
                    <a:pt x="1451" y="1"/>
                    <a:pt x="1525" y="203"/>
                    <a:pt x="1525" y="203"/>
                  </a:cubicBezTo>
                  <a:lnTo>
                    <a:pt x="1239" y="1215"/>
                  </a:lnTo>
                  <a:cubicBezTo>
                    <a:pt x="989" y="1727"/>
                    <a:pt x="1" y="3394"/>
                    <a:pt x="227" y="3453"/>
                  </a:cubicBezTo>
                  <a:cubicBezTo>
                    <a:pt x="396" y="3498"/>
                    <a:pt x="770" y="3688"/>
                    <a:pt x="1028" y="3688"/>
                  </a:cubicBezTo>
                  <a:cubicBezTo>
                    <a:pt x="1116" y="3688"/>
                    <a:pt x="1191" y="3666"/>
                    <a:pt x="1239" y="3608"/>
                  </a:cubicBezTo>
                  <a:cubicBezTo>
                    <a:pt x="1430" y="3382"/>
                    <a:pt x="1834" y="1608"/>
                    <a:pt x="1799" y="1548"/>
                  </a:cubicBezTo>
                  <a:cubicBezTo>
                    <a:pt x="1796" y="1542"/>
                    <a:pt x="1797" y="1539"/>
                    <a:pt x="1802" y="1539"/>
                  </a:cubicBezTo>
                  <a:cubicBezTo>
                    <a:pt x="1840" y="1539"/>
                    <a:pt x="2084" y="1727"/>
                    <a:pt x="2084" y="1727"/>
                  </a:cubicBezTo>
                  <a:cubicBezTo>
                    <a:pt x="2084" y="1727"/>
                    <a:pt x="2322" y="286"/>
                    <a:pt x="2001" y="119"/>
                  </a:cubicBezTo>
                  <a:cubicBezTo>
                    <a:pt x="1826" y="32"/>
                    <a:pt x="1712" y="1"/>
                    <a:pt x="1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nvGrpSpPr>
            <p:cNvPr id="1592" name="Google Shape;1592;p47"/>
            <p:cNvGrpSpPr/>
            <p:nvPr/>
          </p:nvGrpSpPr>
          <p:grpSpPr>
            <a:xfrm>
              <a:off x="7300504" y="-121075"/>
              <a:ext cx="112220" cy="5330388"/>
              <a:chOff x="7192556" y="0"/>
              <a:chExt cx="168981" cy="5081884"/>
            </a:xfrm>
          </p:grpSpPr>
          <p:sp>
            <p:nvSpPr>
              <p:cNvPr id="1593" name="Google Shape;1593;p47"/>
              <p:cNvSpPr/>
              <p:nvPr/>
            </p:nvSpPr>
            <p:spPr>
              <a:xfrm>
                <a:off x="7192556" y="0"/>
                <a:ext cx="168981" cy="5081884"/>
              </a:xfrm>
              <a:custGeom>
                <a:avLst/>
                <a:gdLst/>
                <a:ahLst/>
                <a:cxnLst/>
                <a:rect l="l" t="t" r="r" b="b"/>
                <a:pathLst>
                  <a:path w="2025" h="60901" extrusionOk="0">
                    <a:moveTo>
                      <a:pt x="607" y="0"/>
                    </a:moveTo>
                    <a:cubicBezTo>
                      <a:pt x="262" y="0"/>
                      <a:pt x="0" y="286"/>
                      <a:pt x="0" y="643"/>
                    </a:cubicBezTo>
                    <a:lnTo>
                      <a:pt x="0" y="60258"/>
                    </a:lnTo>
                    <a:cubicBezTo>
                      <a:pt x="0" y="60615"/>
                      <a:pt x="262" y="60900"/>
                      <a:pt x="607" y="60900"/>
                    </a:cubicBezTo>
                    <a:lnTo>
                      <a:pt x="1417" y="60900"/>
                    </a:lnTo>
                    <a:cubicBezTo>
                      <a:pt x="1750" y="60900"/>
                      <a:pt x="2024" y="60615"/>
                      <a:pt x="2024" y="60258"/>
                    </a:cubicBezTo>
                    <a:lnTo>
                      <a:pt x="2024" y="643"/>
                    </a:lnTo>
                    <a:cubicBezTo>
                      <a:pt x="2024" y="286"/>
                      <a:pt x="1750" y="0"/>
                      <a:pt x="1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7"/>
              <p:cNvSpPr/>
              <p:nvPr/>
            </p:nvSpPr>
            <p:spPr>
              <a:xfrm>
                <a:off x="7272998" y="0"/>
                <a:ext cx="88538" cy="5081884"/>
              </a:xfrm>
              <a:custGeom>
                <a:avLst/>
                <a:gdLst/>
                <a:ahLst/>
                <a:cxnLst/>
                <a:rect l="l" t="t" r="r" b="b"/>
                <a:pathLst>
                  <a:path w="1061" h="60901" extrusionOk="0">
                    <a:moveTo>
                      <a:pt x="0" y="0"/>
                    </a:moveTo>
                    <a:lnTo>
                      <a:pt x="0" y="60900"/>
                    </a:lnTo>
                    <a:lnTo>
                      <a:pt x="453" y="60900"/>
                    </a:lnTo>
                    <a:cubicBezTo>
                      <a:pt x="786" y="60900"/>
                      <a:pt x="1060" y="60615"/>
                      <a:pt x="1060" y="60258"/>
                    </a:cubicBezTo>
                    <a:lnTo>
                      <a:pt x="1060" y="643"/>
                    </a:lnTo>
                    <a:cubicBezTo>
                      <a:pt x="1060" y="286"/>
                      <a:pt x="786"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 name="Google Shape;1595;p47"/>
            <p:cNvSpPr/>
            <p:nvPr/>
          </p:nvSpPr>
          <p:spPr>
            <a:xfrm>
              <a:off x="7249535" y="2967255"/>
              <a:ext cx="285398" cy="153070"/>
            </a:xfrm>
            <a:custGeom>
              <a:avLst/>
              <a:gdLst/>
              <a:ahLst/>
              <a:cxnLst/>
              <a:rect l="l" t="t" r="r" b="b"/>
              <a:pathLst>
                <a:path w="3947" h="2117" extrusionOk="0">
                  <a:moveTo>
                    <a:pt x="1517" y="0"/>
                  </a:moveTo>
                  <a:cubicBezTo>
                    <a:pt x="1300" y="0"/>
                    <a:pt x="1094" y="25"/>
                    <a:pt x="915" y="81"/>
                  </a:cubicBezTo>
                  <a:cubicBezTo>
                    <a:pt x="356" y="259"/>
                    <a:pt x="248" y="485"/>
                    <a:pt x="118" y="664"/>
                  </a:cubicBezTo>
                  <a:cubicBezTo>
                    <a:pt x="0" y="799"/>
                    <a:pt x="81" y="955"/>
                    <a:pt x="205" y="955"/>
                  </a:cubicBezTo>
                  <a:cubicBezTo>
                    <a:pt x="245" y="955"/>
                    <a:pt x="289" y="940"/>
                    <a:pt x="332" y="902"/>
                  </a:cubicBezTo>
                  <a:cubicBezTo>
                    <a:pt x="534" y="736"/>
                    <a:pt x="915" y="581"/>
                    <a:pt x="915" y="581"/>
                  </a:cubicBezTo>
                  <a:lnTo>
                    <a:pt x="915" y="581"/>
                  </a:lnTo>
                  <a:cubicBezTo>
                    <a:pt x="915" y="581"/>
                    <a:pt x="498" y="855"/>
                    <a:pt x="296" y="1081"/>
                  </a:cubicBezTo>
                  <a:cubicBezTo>
                    <a:pt x="221" y="1148"/>
                    <a:pt x="287" y="1328"/>
                    <a:pt x="466" y="1328"/>
                  </a:cubicBezTo>
                  <a:cubicBezTo>
                    <a:pt x="541" y="1328"/>
                    <a:pt x="636" y="1296"/>
                    <a:pt x="749" y="1212"/>
                  </a:cubicBezTo>
                  <a:cubicBezTo>
                    <a:pt x="843" y="1180"/>
                    <a:pt x="955" y="1112"/>
                    <a:pt x="1054" y="1112"/>
                  </a:cubicBezTo>
                  <a:cubicBezTo>
                    <a:pt x="1067" y="1112"/>
                    <a:pt x="1081" y="1114"/>
                    <a:pt x="1094" y="1116"/>
                  </a:cubicBezTo>
                  <a:cubicBezTo>
                    <a:pt x="891" y="1116"/>
                    <a:pt x="237" y="1438"/>
                    <a:pt x="570" y="1593"/>
                  </a:cubicBezTo>
                  <a:cubicBezTo>
                    <a:pt x="594" y="1606"/>
                    <a:pt x="618" y="1612"/>
                    <a:pt x="642" y="1612"/>
                  </a:cubicBezTo>
                  <a:cubicBezTo>
                    <a:pt x="721" y="1612"/>
                    <a:pt x="794" y="1549"/>
                    <a:pt x="868" y="1521"/>
                  </a:cubicBezTo>
                  <a:cubicBezTo>
                    <a:pt x="920" y="1510"/>
                    <a:pt x="969" y="1498"/>
                    <a:pt x="1013" y="1486"/>
                  </a:cubicBezTo>
                  <a:lnTo>
                    <a:pt x="1013" y="1486"/>
                  </a:lnTo>
                  <a:cubicBezTo>
                    <a:pt x="806" y="1568"/>
                    <a:pt x="567" y="1699"/>
                    <a:pt x="713" y="1831"/>
                  </a:cubicBezTo>
                  <a:cubicBezTo>
                    <a:pt x="784" y="1914"/>
                    <a:pt x="1201" y="1974"/>
                    <a:pt x="1368" y="1986"/>
                  </a:cubicBezTo>
                  <a:cubicBezTo>
                    <a:pt x="1487" y="2002"/>
                    <a:pt x="1614" y="2008"/>
                    <a:pt x="1745" y="2008"/>
                  </a:cubicBezTo>
                  <a:cubicBezTo>
                    <a:pt x="2008" y="2008"/>
                    <a:pt x="2288" y="1982"/>
                    <a:pt x="2558" y="1950"/>
                  </a:cubicBezTo>
                  <a:cubicBezTo>
                    <a:pt x="2642" y="1942"/>
                    <a:pt x="2739" y="1933"/>
                    <a:pt x="2804" y="1933"/>
                  </a:cubicBezTo>
                  <a:cubicBezTo>
                    <a:pt x="2832" y="1933"/>
                    <a:pt x="2854" y="1935"/>
                    <a:pt x="2868" y="1938"/>
                  </a:cubicBezTo>
                  <a:cubicBezTo>
                    <a:pt x="3166" y="2009"/>
                    <a:pt x="3654" y="2117"/>
                    <a:pt x="3654" y="2117"/>
                  </a:cubicBezTo>
                  <a:cubicBezTo>
                    <a:pt x="3654" y="2117"/>
                    <a:pt x="3947" y="303"/>
                    <a:pt x="3634" y="303"/>
                  </a:cubicBezTo>
                  <a:cubicBezTo>
                    <a:pt x="3625" y="303"/>
                    <a:pt x="3616" y="304"/>
                    <a:pt x="3606" y="307"/>
                  </a:cubicBezTo>
                  <a:cubicBezTo>
                    <a:pt x="3541" y="326"/>
                    <a:pt x="3462" y="333"/>
                    <a:pt x="3381" y="333"/>
                  </a:cubicBezTo>
                  <a:cubicBezTo>
                    <a:pt x="3166" y="333"/>
                    <a:pt x="2939" y="283"/>
                    <a:pt x="2939" y="283"/>
                  </a:cubicBezTo>
                  <a:cubicBezTo>
                    <a:pt x="2530" y="119"/>
                    <a:pt x="1996" y="0"/>
                    <a:pt x="1517"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7"/>
            <p:cNvSpPr/>
            <p:nvPr/>
          </p:nvSpPr>
          <p:spPr>
            <a:xfrm>
              <a:off x="7168479" y="2730160"/>
              <a:ext cx="289953" cy="218867"/>
            </a:xfrm>
            <a:custGeom>
              <a:avLst/>
              <a:gdLst/>
              <a:ahLst/>
              <a:cxnLst/>
              <a:rect l="l" t="t" r="r" b="b"/>
              <a:pathLst>
                <a:path w="4010" h="3027" extrusionOk="0">
                  <a:moveTo>
                    <a:pt x="3441" y="1002"/>
                  </a:moveTo>
                  <a:cubicBezTo>
                    <a:pt x="3464" y="1007"/>
                    <a:pt x="3486" y="1011"/>
                    <a:pt x="3507" y="1015"/>
                  </a:cubicBezTo>
                  <a:lnTo>
                    <a:pt x="3507" y="1015"/>
                  </a:lnTo>
                  <a:cubicBezTo>
                    <a:pt x="3472" y="1011"/>
                    <a:pt x="3437" y="1009"/>
                    <a:pt x="3401" y="1008"/>
                  </a:cubicBezTo>
                  <a:lnTo>
                    <a:pt x="3401" y="1008"/>
                  </a:lnTo>
                  <a:cubicBezTo>
                    <a:pt x="3415" y="1007"/>
                    <a:pt x="3429" y="1005"/>
                    <a:pt x="3441" y="1002"/>
                  </a:cubicBezTo>
                  <a:close/>
                  <a:moveTo>
                    <a:pt x="3271" y="1012"/>
                  </a:moveTo>
                  <a:cubicBezTo>
                    <a:pt x="3193" y="1019"/>
                    <a:pt x="3126" y="1032"/>
                    <a:pt x="3084" y="1050"/>
                  </a:cubicBezTo>
                  <a:cubicBezTo>
                    <a:pt x="3129" y="1017"/>
                    <a:pt x="3199" y="1013"/>
                    <a:pt x="3271" y="1012"/>
                  </a:cubicBezTo>
                  <a:close/>
                  <a:moveTo>
                    <a:pt x="3068" y="1"/>
                  </a:moveTo>
                  <a:cubicBezTo>
                    <a:pt x="2994" y="1"/>
                    <a:pt x="2913" y="5"/>
                    <a:pt x="2822" y="14"/>
                  </a:cubicBezTo>
                  <a:cubicBezTo>
                    <a:pt x="2227" y="74"/>
                    <a:pt x="1477" y="550"/>
                    <a:pt x="1012" y="1026"/>
                  </a:cubicBezTo>
                  <a:cubicBezTo>
                    <a:pt x="1012" y="1026"/>
                    <a:pt x="643" y="1276"/>
                    <a:pt x="369" y="1300"/>
                  </a:cubicBezTo>
                  <a:cubicBezTo>
                    <a:pt x="0" y="1348"/>
                    <a:pt x="1072" y="3026"/>
                    <a:pt x="1072" y="3026"/>
                  </a:cubicBezTo>
                  <a:cubicBezTo>
                    <a:pt x="1072" y="3026"/>
                    <a:pt x="1381" y="2598"/>
                    <a:pt x="1631" y="2407"/>
                  </a:cubicBezTo>
                  <a:cubicBezTo>
                    <a:pt x="1679" y="2395"/>
                    <a:pt x="2584" y="2240"/>
                    <a:pt x="2727" y="2217"/>
                  </a:cubicBezTo>
                  <a:cubicBezTo>
                    <a:pt x="2941" y="2169"/>
                    <a:pt x="2977" y="2133"/>
                    <a:pt x="3108" y="2074"/>
                  </a:cubicBezTo>
                  <a:cubicBezTo>
                    <a:pt x="3274" y="2002"/>
                    <a:pt x="3644" y="1800"/>
                    <a:pt x="3691" y="1693"/>
                  </a:cubicBezTo>
                  <a:cubicBezTo>
                    <a:pt x="3738" y="1581"/>
                    <a:pt x="3668" y="1545"/>
                    <a:pt x="3558" y="1545"/>
                  </a:cubicBezTo>
                  <a:cubicBezTo>
                    <a:pt x="3364" y="1545"/>
                    <a:pt x="3048" y="1657"/>
                    <a:pt x="3048" y="1657"/>
                  </a:cubicBezTo>
                  <a:cubicBezTo>
                    <a:pt x="3048" y="1657"/>
                    <a:pt x="3215" y="1574"/>
                    <a:pt x="3441" y="1514"/>
                  </a:cubicBezTo>
                  <a:cubicBezTo>
                    <a:pt x="3536" y="1478"/>
                    <a:pt x="3679" y="1383"/>
                    <a:pt x="3763" y="1288"/>
                  </a:cubicBezTo>
                  <a:cubicBezTo>
                    <a:pt x="3897" y="1128"/>
                    <a:pt x="3746" y="1047"/>
                    <a:pt x="3548" y="1019"/>
                  </a:cubicBezTo>
                  <a:lnTo>
                    <a:pt x="3548" y="1019"/>
                  </a:lnTo>
                  <a:cubicBezTo>
                    <a:pt x="3568" y="1021"/>
                    <a:pt x="3586" y="1022"/>
                    <a:pt x="3604" y="1022"/>
                  </a:cubicBezTo>
                  <a:cubicBezTo>
                    <a:pt x="3924" y="1022"/>
                    <a:pt x="3936" y="745"/>
                    <a:pt x="3822" y="693"/>
                  </a:cubicBezTo>
                  <a:cubicBezTo>
                    <a:pt x="3536" y="562"/>
                    <a:pt x="3036" y="490"/>
                    <a:pt x="3036" y="490"/>
                  </a:cubicBezTo>
                  <a:cubicBezTo>
                    <a:pt x="3036" y="490"/>
                    <a:pt x="3113" y="484"/>
                    <a:pt x="3220" y="484"/>
                  </a:cubicBezTo>
                  <a:cubicBezTo>
                    <a:pt x="3363" y="484"/>
                    <a:pt x="3560" y="495"/>
                    <a:pt x="3703" y="550"/>
                  </a:cubicBezTo>
                  <a:cubicBezTo>
                    <a:pt x="3734" y="560"/>
                    <a:pt x="3763" y="565"/>
                    <a:pt x="3788" y="565"/>
                  </a:cubicBezTo>
                  <a:cubicBezTo>
                    <a:pt x="3969" y="565"/>
                    <a:pt x="4010" y="333"/>
                    <a:pt x="3822" y="228"/>
                  </a:cubicBezTo>
                  <a:cubicBezTo>
                    <a:pt x="3651" y="127"/>
                    <a:pt x="3479" y="1"/>
                    <a:pt x="3068"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7"/>
            <p:cNvSpPr/>
            <p:nvPr/>
          </p:nvSpPr>
          <p:spPr>
            <a:xfrm>
              <a:off x="7339773" y="3561547"/>
              <a:ext cx="366816" cy="276784"/>
            </a:xfrm>
            <a:custGeom>
              <a:avLst/>
              <a:gdLst/>
              <a:ahLst/>
              <a:cxnLst/>
              <a:rect l="l" t="t" r="r" b="b"/>
              <a:pathLst>
                <a:path w="5073" h="3828" extrusionOk="0">
                  <a:moveTo>
                    <a:pt x="2061" y="1"/>
                  </a:moveTo>
                  <a:cubicBezTo>
                    <a:pt x="1654" y="1"/>
                    <a:pt x="1370" y="17"/>
                    <a:pt x="1370" y="17"/>
                  </a:cubicBezTo>
                  <a:lnTo>
                    <a:pt x="1" y="3827"/>
                  </a:lnTo>
                  <a:lnTo>
                    <a:pt x="1" y="3827"/>
                  </a:lnTo>
                  <a:lnTo>
                    <a:pt x="4477" y="2946"/>
                  </a:lnTo>
                  <a:cubicBezTo>
                    <a:pt x="4477" y="2946"/>
                    <a:pt x="5073" y="1672"/>
                    <a:pt x="4882" y="744"/>
                  </a:cubicBezTo>
                  <a:cubicBezTo>
                    <a:pt x="4731" y="96"/>
                    <a:pt x="3041" y="1"/>
                    <a:pt x="20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7"/>
            <p:cNvSpPr/>
            <p:nvPr/>
          </p:nvSpPr>
          <p:spPr>
            <a:xfrm>
              <a:off x="7186122" y="4524317"/>
              <a:ext cx="211427" cy="325445"/>
            </a:xfrm>
            <a:custGeom>
              <a:avLst/>
              <a:gdLst/>
              <a:ahLst/>
              <a:cxnLst/>
              <a:rect l="l" t="t" r="r" b="b"/>
              <a:pathLst>
                <a:path w="2924" h="4501" extrusionOk="0">
                  <a:moveTo>
                    <a:pt x="1097" y="1"/>
                  </a:moveTo>
                  <a:cubicBezTo>
                    <a:pt x="807" y="1"/>
                    <a:pt x="0" y="570"/>
                    <a:pt x="280" y="1026"/>
                  </a:cubicBezTo>
                  <a:cubicBezTo>
                    <a:pt x="459" y="1311"/>
                    <a:pt x="292" y="3264"/>
                    <a:pt x="292" y="3264"/>
                  </a:cubicBezTo>
                  <a:cubicBezTo>
                    <a:pt x="369" y="3659"/>
                    <a:pt x="899" y="4500"/>
                    <a:pt x="1635" y="4500"/>
                  </a:cubicBezTo>
                  <a:cubicBezTo>
                    <a:pt x="1919" y="4500"/>
                    <a:pt x="2234" y="4375"/>
                    <a:pt x="2566" y="4050"/>
                  </a:cubicBezTo>
                  <a:cubicBezTo>
                    <a:pt x="2923" y="3716"/>
                    <a:pt x="2757" y="3026"/>
                    <a:pt x="2745" y="2478"/>
                  </a:cubicBezTo>
                  <a:cubicBezTo>
                    <a:pt x="2697" y="1371"/>
                    <a:pt x="2673" y="871"/>
                    <a:pt x="2626" y="585"/>
                  </a:cubicBezTo>
                  <a:cubicBezTo>
                    <a:pt x="2578" y="287"/>
                    <a:pt x="1376" y="37"/>
                    <a:pt x="1114" y="2"/>
                  </a:cubicBezTo>
                  <a:cubicBezTo>
                    <a:pt x="1108" y="1"/>
                    <a:pt x="1102" y="1"/>
                    <a:pt x="1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7"/>
            <p:cNvSpPr/>
            <p:nvPr/>
          </p:nvSpPr>
          <p:spPr>
            <a:xfrm>
              <a:off x="7154669" y="3599942"/>
              <a:ext cx="540426" cy="1056087"/>
            </a:xfrm>
            <a:custGeom>
              <a:avLst/>
              <a:gdLst/>
              <a:ahLst/>
              <a:cxnLst/>
              <a:rect l="l" t="t" r="r" b="b"/>
              <a:pathLst>
                <a:path w="7474" h="14606" extrusionOk="0">
                  <a:moveTo>
                    <a:pt x="7347" y="0"/>
                  </a:moveTo>
                  <a:cubicBezTo>
                    <a:pt x="7279" y="0"/>
                    <a:pt x="7176" y="58"/>
                    <a:pt x="7025" y="189"/>
                  </a:cubicBezTo>
                  <a:cubicBezTo>
                    <a:pt x="6680" y="498"/>
                    <a:pt x="6847" y="1618"/>
                    <a:pt x="5454" y="3701"/>
                  </a:cubicBezTo>
                  <a:cubicBezTo>
                    <a:pt x="4347" y="3594"/>
                    <a:pt x="2858" y="3296"/>
                    <a:pt x="2858" y="3296"/>
                  </a:cubicBezTo>
                  <a:cubicBezTo>
                    <a:pt x="1322" y="8952"/>
                    <a:pt x="1" y="12762"/>
                    <a:pt x="477" y="14072"/>
                  </a:cubicBezTo>
                  <a:cubicBezTo>
                    <a:pt x="537" y="14214"/>
                    <a:pt x="1156" y="14417"/>
                    <a:pt x="1930" y="14548"/>
                  </a:cubicBezTo>
                  <a:cubicBezTo>
                    <a:pt x="2179" y="14589"/>
                    <a:pt x="2404" y="14605"/>
                    <a:pt x="2603" y="14605"/>
                  </a:cubicBezTo>
                  <a:cubicBezTo>
                    <a:pt x="3267" y="14605"/>
                    <a:pt x="3640" y="14421"/>
                    <a:pt x="3668" y="14357"/>
                  </a:cubicBezTo>
                  <a:cubicBezTo>
                    <a:pt x="4263" y="12845"/>
                    <a:pt x="4978" y="8976"/>
                    <a:pt x="5335" y="7892"/>
                  </a:cubicBezTo>
                  <a:cubicBezTo>
                    <a:pt x="5751" y="6678"/>
                    <a:pt x="6168" y="5606"/>
                    <a:pt x="6275" y="4725"/>
                  </a:cubicBezTo>
                  <a:cubicBezTo>
                    <a:pt x="6728" y="3606"/>
                    <a:pt x="7454" y="1141"/>
                    <a:pt x="7466" y="320"/>
                  </a:cubicBezTo>
                  <a:cubicBezTo>
                    <a:pt x="7473" y="122"/>
                    <a:pt x="7447" y="0"/>
                    <a:pt x="7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7"/>
            <p:cNvSpPr/>
            <p:nvPr/>
          </p:nvSpPr>
          <p:spPr>
            <a:xfrm>
              <a:off x="7167612" y="3775721"/>
              <a:ext cx="392991" cy="880892"/>
            </a:xfrm>
            <a:custGeom>
              <a:avLst/>
              <a:gdLst/>
              <a:ahLst/>
              <a:cxnLst/>
              <a:rect l="l" t="t" r="r" b="b"/>
              <a:pathLst>
                <a:path w="5435" h="12183" extrusionOk="0">
                  <a:moveTo>
                    <a:pt x="3602" y="1"/>
                  </a:moveTo>
                  <a:cubicBezTo>
                    <a:pt x="3271" y="1"/>
                    <a:pt x="2960" y="74"/>
                    <a:pt x="2739" y="258"/>
                  </a:cubicBezTo>
                  <a:cubicBezTo>
                    <a:pt x="2739" y="258"/>
                    <a:pt x="2286" y="615"/>
                    <a:pt x="1917" y="2223"/>
                  </a:cubicBezTo>
                  <a:cubicBezTo>
                    <a:pt x="1667" y="3247"/>
                    <a:pt x="310" y="8378"/>
                    <a:pt x="0" y="11772"/>
                  </a:cubicBezTo>
                  <a:cubicBezTo>
                    <a:pt x="1528" y="12053"/>
                    <a:pt x="2206" y="12183"/>
                    <a:pt x="2523" y="12183"/>
                  </a:cubicBezTo>
                  <a:cubicBezTo>
                    <a:pt x="2715" y="12183"/>
                    <a:pt x="2774" y="12135"/>
                    <a:pt x="2810" y="12045"/>
                  </a:cubicBezTo>
                  <a:cubicBezTo>
                    <a:pt x="2894" y="11807"/>
                    <a:pt x="631" y="11164"/>
                    <a:pt x="1108" y="11164"/>
                  </a:cubicBezTo>
                  <a:cubicBezTo>
                    <a:pt x="1124" y="11164"/>
                    <a:pt x="1140" y="11165"/>
                    <a:pt x="1155" y="11165"/>
                  </a:cubicBezTo>
                  <a:cubicBezTo>
                    <a:pt x="2410" y="11165"/>
                    <a:pt x="2584" y="10700"/>
                    <a:pt x="2584" y="10700"/>
                  </a:cubicBezTo>
                  <a:cubicBezTo>
                    <a:pt x="2584" y="10700"/>
                    <a:pt x="1608" y="10152"/>
                    <a:pt x="1751" y="9926"/>
                  </a:cubicBezTo>
                  <a:cubicBezTo>
                    <a:pt x="1819" y="9826"/>
                    <a:pt x="2092" y="9798"/>
                    <a:pt x="2375" y="9798"/>
                  </a:cubicBezTo>
                  <a:cubicBezTo>
                    <a:pt x="2733" y="9798"/>
                    <a:pt x="3108" y="9843"/>
                    <a:pt x="3108" y="9843"/>
                  </a:cubicBezTo>
                  <a:cubicBezTo>
                    <a:pt x="3108" y="9843"/>
                    <a:pt x="3096" y="8271"/>
                    <a:pt x="3060" y="7616"/>
                  </a:cubicBezTo>
                  <a:cubicBezTo>
                    <a:pt x="2989" y="5747"/>
                    <a:pt x="4299" y="5033"/>
                    <a:pt x="4179" y="4568"/>
                  </a:cubicBezTo>
                  <a:cubicBezTo>
                    <a:pt x="4060" y="4128"/>
                    <a:pt x="5144" y="3925"/>
                    <a:pt x="5418" y="794"/>
                  </a:cubicBezTo>
                  <a:cubicBezTo>
                    <a:pt x="5435" y="477"/>
                    <a:pt x="4450" y="1"/>
                    <a:pt x="36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601" name="Google Shape;1601;p47"/>
            <p:cNvSpPr/>
            <p:nvPr/>
          </p:nvSpPr>
          <p:spPr>
            <a:xfrm>
              <a:off x="7270938" y="3865816"/>
              <a:ext cx="319455" cy="347715"/>
            </a:xfrm>
            <a:custGeom>
              <a:avLst/>
              <a:gdLst/>
              <a:ahLst/>
              <a:cxnLst/>
              <a:rect l="l" t="t" r="r" b="b"/>
              <a:pathLst>
                <a:path w="4418" h="4809" extrusionOk="0">
                  <a:moveTo>
                    <a:pt x="1143" y="0"/>
                  </a:moveTo>
                  <a:cubicBezTo>
                    <a:pt x="798" y="1131"/>
                    <a:pt x="0" y="3977"/>
                    <a:pt x="310" y="4096"/>
                  </a:cubicBezTo>
                  <a:cubicBezTo>
                    <a:pt x="568" y="4192"/>
                    <a:pt x="2259" y="4809"/>
                    <a:pt x="2998" y="4809"/>
                  </a:cubicBezTo>
                  <a:cubicBezTo>
                    <a:pt x="3179" y="4809"/>
                    <a:pt x="3303" y="4771"/>
                    <a:pt x="3334" y="4680"/>
                  </a:cubicBezTo>
                  <a:cubicBezTo>
                    <a:pt x="3512" y="4203"/>
                    <a:pt x="4417" y="881"/>
                    <a:pt x="4417" y="881"/>
                  </a:cubicBezTo>
                  <a:cubicBezTo>
                    <a:pt x="3691" y="881"/>
                    <a:pt x="1405" y="155"/>
                    <a:pt x="11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7"/>
            <p:cNvSpPr/>
            <p:nvPr/>
          </p:nvSpPr>
          <p:spPr>
            <a:xfrm>
              <a:off x="7173613" y="4442031"/>
              <a:ext cx="293641" cy="163337"/>
            </a:xfrm>
            <a:custGeom>
              <a:avLst/>
              <a:gdLst/>
              <a:ahLst/>
              <a:cxnLst/>
              <a:rect l="l" t="t" r="r" b="b"/>
              <a:pathLst>
                <a:path w="4061" h="2259" extrusionOk="0">
                  <a:moveTo>
                    <a:pt x="1061" y="0"/>
                  </a:moveTo>
                  <a:cubicBezTo>
                    <a:pt x="575" y="0"/>
                    <a:pt x="239" y="44"/>
                    <a:pt x="239" y="44"/>
                  </a:cubicBezTo>
                  <a:cubicBezTo>
                    <a:pt x="239" y="44"/>
                    <a:pt x="84" y="532"/>
                    <a:pt x="1" y="1473"/>
                  </a:cubicBezTo>
                  <a:cubicBezTo>
                    <a:pt x="278" y="1411"/>
                    <a:pt x="562" y="1385"/>
                    <a:pt x="844" y="1385"/>
                  </a:cubicBezTo>
                  <a:cubicBezTo>
                    <a:pt x="2135" y="1385"/>
                    <a:pt x="3367" y="1946"/>
                    <a:pt x="3573" y="2259"/>
                  </a:cubicBezTo>
                  <a:cubicBezTo>
                    <a:pt x="3573" y="2259"/>
                    <a:pt x="3858" y="1544"/>
                    <a:pt x="4061" y="937"/>
                  </a:cubicBezTo>
                  <a:cubicBezTo>
                    <a:pt x="3289" y="142"/>
                    <a:pt x="1933" y="0"/>
                    <a:pt x="1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7"/>
            <p:cNvSpPr/>
            <p:nvPr/>
          </p:nvSpPr>
          <p:spPr>
            <a:xfrm>
              <a:off x="7177952" y="4472328"/>
              <a:ext cx="284168" cy="97756"/>
            </a:xfrm>
            <a:custGeom>
              <a:avLst/>
              <a:gdLst/>
              <a:ahLst/>
              <a:cxnLst/>
              <a:rect l="l" t="t" r="r" b="b"/>
              <a:pathLst>
                <a:path w="3930" h="1352" extrusionOk="0">
                  <a:moveTo>
                    <a:pt x="937" y="1"/>
                  </a:moveTo>
                  <a:cubicBezTo>
                    <a:pt x="437" y="1"/>
                    <a:pt x="107" y="54"/>
                    <a:pt x="107" y="54"/>
                  </a:cubicBezTo>
                  <a:cubicBezTo>
                    <a:pt x="107" y="54"/>
                    <a:pt x="72" y="161"/>
                    <a:pt x="0" y="685"/>
                  </a:cubicBezTo>
                  <a:cubicBezTo>
                    <a:pt x="344" y="603"/>
                    <a:pt x="683" y="570"/>
                    <a:pt x="1009" y="570"/>
                  </a:cubicBezTo>
                  <a:cubicBezTo>
                    <a:pt x="2441" y="570"/>
                    <a:pt x="3606" y="1226"/>
                    <a:pt x="3703" y="1352"/>
                  </a:cubicBezTo>
                  <a:cubicBezTo>
                    <a:pt x="3703" y="1352"/>
                    <a:pt x="3929" y="899"/>
                    <a:pt x="3917" y="780"/>
                  </a:cubicBezTo>
                  <a:cubicBezTo>
                    <a:pt x="2904" y="129"/>
                    <a:pt x="1714" y="1"/>
                    <a:pt x="9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47"/>
          <p:cNvSpPr txBox="1"/>
          <p:nvPr/>
        </p:nvSpPr>
        <p:spPr>
          <a:xfrm>
            <a:off x="592100" y="1681400"/>
            <a:ext cx="6679200" cy="31749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1"/>
              </a:buClr>
              <a:buSzPts val="1600"/>
              <a:buFont typeface="Montserrat"/>
              <a:buChar char="●"/>
            </a:pPr>
            <a:r>
              <a:rPr lang="en" sz="1600" dirty="0">
                <a:solidFill>
                  <a:schemeClr val="dk1"/>
                </a:solidFill>
                <a:latin typeface="Montserrat"/>
                <a:ea typeface="Montserrat"/>
                <a:cs typeface="Montserrat"/>
                <a:sym typeface="Montserrat"/>
              </a:rPr>
              <a:t>Real Time incident reporting</a:t>
            </a:r>
            <a:endParaRPr sz="1600" dirty="0">
              <a:solidFill>
                <a:schemeClr val="dk1"/>
              </a:solidFill>
              <a:latin typeface="Montserrat"/>
              <a:ea typeface="Montserrat"/>
              <a:cs typeface="Montserrat"/>
              <a:sym typeface="Montserrat"/>
            </a:endParaRPr>
          </a:p>
          <a:p>
            <a:pPr marL="457200" lvl="0" indent="-330200" algn="l" rtl="0">
              <a:spcBef>
                <a:spcPts val="0"/>
              </a:spcBef>
              <a:spcAft>
                <a:spcPts val="0"/>
              </a:spcAft>
              <a:buClr>
                <a:schemeClr val="dk1"/>
              </a:buClr>
              <a:buSzPts val="1600"/>
              <a:buFont typeface="Montserrat"/>
              <a:buChar char="●"/>
            </a:pPr>
            <a:r>
              <a:rPr lang="en" sz="1600" dirty="0">
                <a:solidFill>
                  <a:schemeClr val="dk1"/>
                </a:solidFill>
                <a:latin typeface="Montserrat"/>
                <a:ea typeface="Montserrat"/>
                <a:cs typeface="Montserrat"/>
                <a:sym typeface="Montserrat"/>
              </a:rPr>
              <a:t>Alerts and notification about the fire</a:t>
            </a:r>
            <a:endParaRPr sz="1600" dirty="0">
              <a:solidFill>
                <a:schemeClr val="dk1"/>
              </a:solidFill>
              <a:latin typeface="Montserrat"/>
              <a:ea typeface="Montserrat"/>
              <a:cs typeface="Montserrat"/>
              <a:sym typeface="Montserrat"/>
            </a:endParaRPr>
          </a:p>
          <a:p>
            <a:pPr marL="457200" lvl="0" indent="-330200" algn="l" rtl="0">
              <a:spcBef>
                <a:spcPts val="0"/>
              </a:spcBef>
              <a:spcAft>
                <a:spcPts val="0"/>
              </a:spcAft>
              <a:buClr>
                <a:schemeClr val="dk1"/>
              </a:buClr>
              <a:buSzPts val="1600"/>
              <a:buFont typeface="Montserrat"/>
              <a:buChar char="●"/>
            </a:pPr>
            <a:r>
              <a:rPr lang="en-US" sz="1600" dirty="0">
                <a:solidFill>
                  <a:schemeClr val="dk1"/>
                </a:solidFill>
                <a:latin typeface="Montserrat"/>
                <a:ea typeface="Montserrat"/>
                <a:cs typeface="Montserrat"/>
                <a:sym typeface="Montserrat"/>
              </a:rPr>
              <a:t>Access location of the user</a:t>
            </a:r>
            <a:endParaRPr sz="1600" dirty="0">
              <a:solidFill>
                <a:schemeClr val="dk1"/>
              </a:solidFill>
              <a:latin typeface="Montserrat"/>
              <a:ea typeface="Montserrat"/>
              <a:cs typeface="Montserrat"/>
              <a:sym typeface="Montserrat"/>
            </a:endParaRPr>
          </a:p>
          <a:p>
            <a:pPr marL="457200" lvl="0" indent="-330200" algn="l" rtl="0">
              <a:spcBef>
                <a:spcPts val="0"/>
              </a:spcBef>
              <a:spcAft>
                <a:spcPts val="0"/>
              </a:spcAft>
              <a:buClr>
                <a:schemeClr val="dk1"/>
              </a:buClr>
              <a:buSzPts val="1600"/>
              <a:buFont typeface="Montserrat"/>
              <a:buChar char="●"/>
            </a:pPr>
            <a:r>
              <a:rPr lang="en" sz="1600" dirty="0">
                <a:solidFill>
                  <a:schemeClr val="dk1"/>
                </a:solidFill>
                <a:latin typeface="Montserrat"/>
                <a:ea typeface="Montserrat"/>
                <a:cs typeface="Montserrat"/>
                <a:sym typeface="Montserrat"/>
              </a:rPr>
              <a:t>Autonomous robot’s fire detection</a:t>
            </a:r>
            <a:endParaRPr sz="1600" dirty="0">
              <a:solidFill>
                <a:schemeClr val="dk1"/>
              </a:solidFill>
              <a:latin typeface="Montserrat"/>
              <a:ea typeface="Montserrat"/>
              <a:cs typeface="Montserrat"/>
              <a:sym typeface="Montserrat"/>
            </a:endParaRPr>
          </a:p>
          <a:p>
            <a:pPr marL="457200" lvl="0" indent="-330200" algn="l" rtl="0">
              <a:spcBef>
                <a:spcPts val="0"/>
              </a:spcBef>
              <a:spcAft>
                <a:spcPts val="0"/>
              </a:spcAft>
              <a:buClr>
                <a:schemeClr val="dk1"/>
              </a:buClr>
              <a:buSzPts val="1600"/>
              <a:buFont typeface="Montserrat"/>
              <a:buChar char="●"/>
            </a:pPr>
            <a:r>
              <a:rPr lang="en" sz="1600" dirty="0">
                <a:solidFill>
                  <a:schemeClr val="dk1"/>
                </a:solidFill>
                <a:latin typeface="Montserrat"/>
                <a:ea typeface="Montserrat"/>
                <a:cs typeface="Montserrat"/>
                <a:sym typeface="Montserrat"/>
              </a:rPr>
              <a:t>Remote robot control by admin panel</a:t>
            </a:r>
            <a:endParaRPr sz="1600" dirty="0">
              <a:solidFill>
                <a:schemeClr val="dk1"/>
              </a:solidFill>
              <a:latin typeface="Montserrat"/>
              <a:ea typeface="Montserrat"/>
              <a:cs typeface="Montserrat"/>
              <a:sym typeface="Montserrat"/>
            </a:endParaRPr>
          </a:p>
          <a:p>
            <a:pPr marL="457200" lvl="0" indent="-330200" algn="l" rtl="0">
              <a:spcBef>
                <a:spcPts val="0"/>
              </a:spcBef>
              <a:spcAft>
                <a:spcPts val="0"/>
              </a:spcAft>
              <a:buClr>
                <a:schemeClr val="dk1"/>
              </a:buClr>
              <a:buSzPts val="1600"/>
              <a:buFont typeface="Montserrat"/>
              <a:buChar char="●"/>
            </a:pPr>
            <a:r>
              <a:rPr lang="en" sz="1600" dirty="0">
                <a:solidFill>
                  <a:schemeClr val="dk1"/>
                </a:solidFill>
                <a:latin typeface="Montserrat"/>
                <a:ea typeface="Montserrat"/>
                <a:cs typeface="Montserrat"/>
                <a:sym typeface="Montserrat"/>
              </a:rPr>
              <a:t>Search and rescue capabilities</a:t>
            </a:r>
          </a:p>
          <a:p>
            <a:pPr marL="457200" lvl="0" indent="-330200" algn="l" rtl="0">
              <a:spcBef>
                <a:spcPts val="0"/>
              </a:spcBef>
              <a:spcAft>
                <a:spcPts val="0"/>
              </a:spcAft>
              <a:buClr>
                <a:schemeClr val="dk1"/>
              </a:buClr>
              <a:buSzPts val="1600"/>
              <a:buFont typeface="Montserrat"/>
              <a:buChar char="●"/>
            </a:pPr>
            <a:r>
              <a:rPr lang="en" sz="1600" dirty="0">
                <a:solidFill>
                  <a:schemeClr val="dk1"/>
                </a:solidFill>
                <a:latin typeface="Montserrat"/>
                <a:ea typeface="Montserrat"/>
                <a:cs typeface="Montserrat"/>
                <a:sym typeface="Montserrat"/>
              </a:rPr>
              <a:t>Any kind of obstacle avoidence</a:t>
            </a:r>
          </a:p>
          <a:p>
            <a:pPr marL="457200" lvl="0" indent="-330200" algn="l" rtl="0">
              <a:spcBef>
                <a:spcPts val="0"/>
              </a:spcBef>
              <a:spcAft>
                <a:spcPts val="0"/>
              </a:spcAft>
              <a:buClr>
                <a:schemeClr val="dk1"/>
              </a:buClr>
              <a:buSzPts val="1600"/>
              <a:buFont typeface="Montserrat"/>
              <a:buChar char="●"/>
            </a:pPr>
            <a:r>
              <a:rPr lang="en" sz="1600" dirty="0">
                <a:solidFill>
                  <a:schemeClr val="dk1"/>
                </a:solidFill>
                <a:latin typeface="Montserrat"/>
                <a:ea typeface="Montserrat"/>
                <a:cs typeface="Montserrat"/>
                <a:sym typeface="Montserrat"/>
              </a:rPr>
              <a:t>Enhanced robot speed control</a:t>
            </a:r>
          </a:p>
          <a:p>
            <a:pPr marL="457200" lvl="0" indent="-330200" algn="l" rtl="0">
              <a:spcBef>
                <a:spcPts val="0"/>
              </a:spcBef>
              <a:spcAft>
                <a:spcPts val="0"/>
              </a:spcAft>
              <a:buClr>
                <a:schemeClr val="dk1"/>
              </a:buClr>
              <a:buSzPts val="1600"/>
              <a:buFont typeface="Montserrat"/>
              <a:buChar char="●"/>
            </a:pPr>
            <a:r>
              <a:rPr lang="en" sz="1600" dirty="0">
                <a:solidFill>
                  <a:schemeClr val="dk1"/>
                </a:solidFill>
                <a:latin typeface="Montserrat"/>
                <a:ea typeface="Montserrat"/>
                <a:cs typeface="Montserrat"/>
                <a:sym typeface="Montserrat"/>
              </a:rPr>
              <a:t>Real time video streaming on local server</a:t>
            </a:r>
            <a:endParaRPr sz="1600" dirty="0">
              <a:solidFill>
                <a:schemeClr val="dk1"/>
              </a:solidFill>
              <a:latin typeface="Montserrat"/>
              <a:ea typeface="Montserrat"/>
              <a:cs typeface="Montserrat"/>
              <a:sym typeface="Montserrat"/>
            </a:endParaRPr>
          </a:p>
          <a:p>
            <a:pPr marL="457200" lvl="0" indent="-330200" algn="l" rtl="0">
              <a:spcBef>
                <a:spcPts val="0"/>
              </a:spcBef>
              <a:spcAft>
                <a:spcPts val="0"/>
              </a:spcAft>
              <a:buClr>
                <a:schemeClr val="dk1"/>
              </a:buClr>
              <a:buSzPts val="1600"/>
              <a:buFont typeface="Montserrat"/>
              <a:buChar char="●"/>
            </a:pPr>
            <a:r>
              <a:rPr lang="en" sz="1600" dirty="0">
                <a:solidFill>
                  <a:schemeClr val="dk1"/>
                </a:solidFill>
                <a:latin typeface="Montserrat"/>
                <a:ea typeface="Montserrat"/>
                <a:cs typeface="Montserrat"/>
                <a:sym typeface="Montserrat"/>
              </a:rPr>
              <a:t>Inteligent car control</a:t>
            </a:r>
            <a:endParaRPr sz="1600" dirty="0">
              <a:solidFill>
                <a:schemeClr val="dk1"/>
              </a:solidFill>
              <a:latin typeface="Montserrat"/>
              <a:ea typeface="Montserrat"/>
              <a:cs typeface="Montserrat"/>
              <a:sym typeface="Montserrat"/>
            </a:endParaRPr>
          </a:p>
          <a:p>
            <a:pPr marL="457200" lvl="0" indent="-330200" algn="l" rtl="0">
              <a:spcBef>
                <a:spcPts val="0"/>
              </a:spcBef>
              <a:spcAft>
                <a:spcPts val="0"/>
              </a:spcAft>
              <a:buClr>
                <a:schemeClr val="dk1"/>
              </a:buClr>
              <a:buSzPts val="1600"/>
              <a:buFont typeface="Montserrat"/>
              <a:buChar char="●"/>
            </a:pPr>
            <a:r>
              <a:rPr lang="en" sz="1600" dirty="0">
                <a:solidFill>
                  <a:schemeClr val="dk1"/>
                </a:solidFill>
                <a:latin typeface="Montserrat"/>
                <a:ea typeface="Montserrat"/>
                <a:cs typeface="Montserrat"/>
                <a:sym typeface="Montserrat"/>
              </a:rPr>
              <a:t>Multi platform support</a:t>
            </a:r>
            <a:endParaRPr sz="1600" dirty="0">
              <a:solidFill>
                <a:schemeClr val="dk1"/>
              </a:solidFill>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04"/>
                                        </p:tgtEl>
                                        <p:attrNameLst>
                                          <p:attrName>style.visibility</p:attrName>
                                        </p:attrNameLst>
                                      </p:cBhvr>
                                      <p:to>
                                        <p:strVal val="visible"/>
                                      </p:to>
                                    </p:set>
                                    <p:animEffect transition="in" filter="fade">
                                      <p:cBhvr>
                                        <p:cTn id="7" dur="1000"/>
                                        <p:tgtEl>
                                          <p:spTgt spid="1604"/>
                                        </p:tgtEl>
                                      </p:cBhvr>
                                    </p:animEffect>
                                    <p:anim calcmode="lin" valueType="num">
                                      <p:cBhvr>
                                        <p:cTn id="8" dur="1000" fill="hold"/>
                                        <p:tgtEl>
                                          <p:spTgt spid="1604"/>
                                        </p:tgtEl>
                                        <p:attrNameLst>
                                          <p:attrName>ppt_x</p:attrName>
                                        </p:attrNameLst>
                                      </p:cBhvr>
                                      <p:tavLst>
                                        <p:tav tm="0">
                                          <p:val>
                                            <p:strVal val="#ppt_x"/>
                                          </p:val>
                                        </p:tav>
                                        <p:tav tm="100000">
                                          <p:val>
                                            <p:strVal val="#ppt_x"/>
                                          </p:val>
                                        </p:tav>
                                      </p:tavLst>
                                    </p:anim>
                                    <p:anim calcmode="lin" valueType="num">
                                      <p:cBhvr>
                                        <p:cTn id="9" dur="1000" fill="hold"/>
                                        <p:tgtEl>
                                          <p:spTgt spid="16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08"/>
        <p:cNvGrpSpPr/>
        <p:nvPr/>
      </p:nvGrpSpPr>
      <p:grpSpPr>
        <a:xfrm>
          <a:off x="0" y="0"/>
          <a:ext cx="0" cy="0"/>
          <a:chOff x="0" y="0"/>
          <a:chExt cx="0" cy="0"/>
        </a:xfrm>
      </p:grpSpPr>
      <p:grpSp>
        <p:nvGrpSpPr>
          <p:cNvPr id="1610" name="Google Shape;1610;p48"/>
          <p:cNvGrpSpPr/>
          <p:nvPr/>
        </p:nvGrpSpPr>
        <p:grpSpPr>
          <a:xfrm>
            <a:off x="7866109" y="3564277"/>
            <a:ext cx="3875899" cy="2733434"/>
            <a:chOff x="4550309" y="-893948"/>
            <a:chExt cx="3875899" cy="2733434"/>
          </a:xfrm>
        </p:grpSpPr>
        <p:sp>
          <p:nvSpPr>
            <p:cNvPr id="1611" name="Google Shape;1611;p48"/>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8"/>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8"/>
            <p:cNvSpPr/>
            <p:nvPr/>
          </p:nvSpPr>
          <p:spPr>
            <a:xfrm rot="-1066182">
              <a:off x="6482294" y="9532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8"/>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8"/>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8"/>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8"/>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48"/>
          <p:cNvGrpSpPr/>
          <p:nvPr/>
        </p:nvGrpSpPr>
        <p:grpSpPr>
          <a:xfrm>
            <a:off x="8282187" y="3548732"/>
            <a:ext cx="1856085" cy="1983164"/>
            <a:chOff x="8050724" y="3243932"/>
            <a:chExt cx="1856085" cy="1983164"/>
          </a:xfrm>
        </p:grpSpPr>
        <p:sp>
          <p:nvSpPr>
            <p:cNvPr id="1619" name="Google Shape;1619;p48"/>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8"/>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8"/>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8"/>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8"/>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48"/>
          <p:cNvGrpSpPr/>
          <p:nvPr/>
        </p:nvGrpSpPr>
        <p:grpSpPr>
          <a:xfrm>
            <a:off x="-1122091" y="-1732523"/>
            <a:ext cx="2973107" cy="2733434"/>
            <a:chOff x="4550309" y="-893948"/>
            <a:chExt cx="2973107" cy="2733434"/>
          </a:xfrm>
        </p:grpSpPr>
        <p:sp>
          <p:nvSpPr>
            <p:cNvPr id="1625" name="Google Shape;1625;p48"/>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8"/>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8"/>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8"/>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8"/>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8"/>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1" name="Google Shape;1631;p48"/>
          <p:cNvSpPr txBox="1">
            <a:spLocks noGrp="1"/>
          </p:cNvSpPr>
          <p:nvPr>
            <p:ph type="title"/>
          </p:nvPr>
        </p:nvSpPr>
        <p:spPr>
          <a:xfrm>
            <a:off x="641500" y="769625"/>
            <a:ext cx="7708500" cy="5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 Interfaces</a:t>
            </a:r>
            <a:endParaRPr/>
          </a:p>
        </p:txBody>
      </p:sp>
      <p:pic>
        <p:nvPicPr>
          <p:cNvPr id="3" name="Picture 2">
            <a:extLst>
              <a:ext uri="{FF2B5EF4-FFF2-40B4-BE49-F238E27FC236}">
                <a16:creationId xmlns:a16="http://schemas.microsoft.com/office/drawing/2014/main" id="{D9E4B465-1FE5-6CDC-7FD1-81B330EF6579}"/>
              </a:ext>
            </a:extLst>
          </p:cNvPr>
          <p:cNvPicPr>
            <a:picLocks noChangeAspect="1"/>
          </p:cNvPicPr>
          <p:nvPr/>
        </p:nvPicPr>
        <p:blipFill>
          <a:blip r:embed="rId3"/>
          <a:stretch>
            <a:fillRect/>
          </a:stretch>
        </p:blipFill>
        <p:spPr>
          <a:xfrm>
            <a:off x="5342589" y="615887"/>
            <a:ext cx="1947170" cy="3695315"/>
          </a:xfrm>
          <a:prstGeom prst="rect">
            <a:avLst/>
          </a:prstGeom>
        </p:spPr>
      </p:pic>
      <p:sp>
        <p:nvSpPr>
          <p:cNvPr id="4" name="Google Shape;1659;p49">
            <a:extLst>
              <a:ext uri="{FF2B5EF4-FFF2-40B4-BE49-F238E27FC236}">
                <a16:creationId xmlns:a16="http://schemas.microsoft.com/office/drawing/2014/main" id="{D4F90B53-B948-8B24-45E6-3916B38186F0}"/>
              </a:ext>
            </a:extLst>
          </p:cNvPr>
          <p:cNvSpPr txBox="1"/>
          <p:nvPr/>
        </p:nvSpPr>
        <p:spPr>
          <a:xfrm>
            <a:off x="3773674" y="4558048"/>
            <a:ext cx="5085000" cy="49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Montserrat"/>
                <a:ea typeface="Montserrat"/>
                <a:cs typeface="Montserrat"/>
                <a:sym typeface="Montserrat"/>
              </a:rPr>
              <a:t>Figure 1 : User App</a:t>
            </a:r>
            <a:endParaRPr dirty="0">
              <a:solidFill>
                <a:schemeClr val="dk1"/>
              </a:solidFill>
              <a:latin typeface="Montserrat"/>
              <a:ea typeface="Montserrat"/>
              <a:cs typeface="Montserrat"/>
              <a:sym typeface="Montserrat"/>
            </a:endParaRPr>
          </a:p>
        </p:txBody>
      </p:sp>
      <p:sp>
        <p:nvSpPr>
          <p:cNvPr id="7" name="Google Shape;1604;p47">
            <a:extLst>
              <a:ext uri="{FF2B5EF4-FFF2-40B4-BE49-F238E27FC236}">
                <a16:creationId xmlns:a16="http://schemas.microsoft.com/office/drawing/2014/main" id="{5222F278-F70C-91BE-35A1-11180058F4A0}"/>
              </a:ext>
            </a:extLst>
          </p:cNvPr>
          <p:cNvSpPr txBox="1"/>
          <p:nvPr/>
        </p:nvSpPr>
        <p:spPr>
          <a:xfrm>
            <a:off x="570868" y="1745863"/>
            <a:ext cx="3711480" cy="1384777"/>
          </a:xfrm>
          <a:prstGeom prst="rect">
            <a:avLst/>
          </a:prstGeom>
          <a:noFill/>
          <a:ln>
            <a:noFill/>
          </a:ln>
        </p:spPr>
        <p:txBody>
          <a:bodyPr spcFirstLastPara="1" wrap="square" lIns="91425" tIns="91425" rIns="91425" bIns="91425" anchor="t" anchorCtr="0">
            <a:noAutofit/>
          </a:bodyPr>
          <a:lstStyle/>
          <a:p>
            <a:pPr marL="457200" indent="-330200">
              <a:buClr>
                <a:schemeClr val="dk1"/>
              </a:buClr>
              <a:buSzPts val="1600"/>
              <a:buFont typeface="Montserrat"/>
              <a:buChar char="●"/>
            </a:pPr>
            <a:r>
              <a:rPr lang="en-US" sz="1600" dirty="0">
                <a:solidFill>
                  <a:schemeClr val="tx1"/>
                </a:solidFill>
              </a:rPr>
              <a:t>User android application</a:t>
            </a:r>
          </a:p>
          <a:p>
            <a:pPr marL="457200" lvl="0" indent="-330200" algn="l" rtl="0">
              <a:spcBef>
                <a:spcPts val="0"/>
              </a:spcBef>
              <a:spcAft>
                <a:spcPts val="0"/>
              </a:spcAft>
              <a:buClr>
                <a:schemeClr val="dk1"/>
              </a:buClr>
              <a:buSzPts val="1600"/>
              <a:buFont typeface="Montserrat"/>
              <a:buChar char="●"/>
            </a:pPr>
            <a:r>
              <a:rPr lang="en-US" sz="1600" dirty="0">
                <a:solidFill>
                  <a:schemeClr val="dk1"/>
                </a:solidFill>
                <a:latin typeface="Montserrat"/>
                <a:ea typeface="Montserrat"/>
                <a:cs typeface="Montserrat"/>
                <a:sym typeface="Montserrat"/>
              </a:rPr>
              <a:t>For tracking user location</a:t>
            </a:r>
          </a:p>
          <a:p>
            <a:pPr marL="457200" lvl="0" indent="-330200" algn="l" rtl="0">
              <a:spcBef>
                <a:spcPts val="0"/>
              </a:spcBef>
              <a:spcAft>
                <a:spcPts val="0"/>
              </a:spcAft>
              <a:buClr>
                <a:schemeClr val="dk1"/>
              </a:buClr>
              <a:buSzPts val="1600"/>
              <a:buFont typeface="Montserrat"/>
              <a:buChar char="●"/>
            </a:pPr>
            <a:r>
              <a:rPr lang="en-US" sz="1600" dirty="0">
                <a:solidFill>
                  <a:schemeClr val="dk1"/>
                </a:solidFill>
                <a:latin typeface="Montserrat"/>
                <a:ea typeface="Montserrat"/>
                <a:cs typeface="Montserrat"/>
                <a:sym typeface="Montserrat"/>
              </a:rPr>
              <a:t>For fire detection data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5"/>
        <p:cNvGrpSpPr/>
        <p:nvPr/>
      </p:nvGrpSpPr>
      <p:grpSpPr>
        <a:xfrm>
          <a:off x="0" y="0"/>
          <a:ext cx="0" cy="0"/>
          <a:chOff x="0" y="0"/>
          <a:chExt cx="0" cy="0"/>
        </a:xfrm>
      </p:grpSpPr>
      <p:grpSp>
        <p:nvGrpSpPr>
          <p:cNvPr id="1637" name="Google Shape;1637;p49"/>
          <p:cNvGrpSpPr/>
          <p:nvPr/>
        </p:nvGrpSpPr>
        <p:grpSpPr>
          <a:xfrm>
            <a:off x="7866109" y="3564277"/>
            <a:ext cx="3875899" cy="2733434"/>
            <a:chOff x="4550309" y="-893948"/>
            <a:chExt cx="3875899" cy="2733434"/>
          </a:xfrm>
        </p:grpSpPr>
        <p:sp>
          <p:nvSpPr>
            <p:cNvPr id="1638" name="Google Shape;1638;p49"/>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9"/>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9"/>
            <p:cNvSpPr/>
            <p:nvPr/>
          </p:nvSpPr>
          <p:spPr>
            <a:xfrm rot="-1066182">
              <a:off x="6482294" y="9532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9"/>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9"/>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9"/>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9"/>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49"/>
          <p:cNvGrpSpPr/>
          <p:nvPr/>
        </p:nvGrpSpPr>
        <p:grpSpPr>
          <a:xfrm>
            <a:off x="8282187" y="3548732"/>
            <a:ext cx="1856085" cy="1983164"/>
            <a:chOff x="8050724" y="3243932"/>
            <a:chExt cx="1856085" cy="1983164"/>
          </a:xfrm>
        </p:grpSpPr>
        <p:sp>
          <p:nvSpPr>
            <p:cNvPr id="1646" name="Google Shape;1646;p49"/>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9"/>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9"/>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9"/>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9"/>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49"/>
          <p:cNvGrpSpPr/>
          <p:nvPr/>
        </p:nvGrpSpPr>
        <p:grpSpPr>
          <a:xfrm>
            <a:off x="-1122091" y="-1732523"/>
            <a:ext cx="2973107" cy="2733434"/>
            <a:chOff x="4550309" y="-893948"/>
            <a:chExt cx="2973107" cy="2733434"/>
          </a:xfrm>
        </p:grpSpPr>
        <p:sp>
          <p:nvSpPr>
            <p:cNvPr id="1652" name="Google Shape;1652;p49"/>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9"/>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9"/>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9"/>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9"/>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9"/>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8" name="Google Shape;1658;p49"/>
          <p:cNvSpPr txBox="1">
            <a:spLocks noGrp="1"/>
          </p:cNvSpPr>
          <p:nvPr>
            <p:ph type="title"/>
          </p:nvPr>
        </p:nvSpPr>
        <p:spPr>
          <a:xfrm>
            <a:off x="641500" y="769625"/>
            <a:ext cx="7708500" cy="5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 Interfaces (Cont.)</a:t>
            </a:r>
            <a:endParaRPr/>
          </a:p>
        </p:txBody>
      </p:sp>
      <p:pic>
        <p:nvPicPr>
          <p:cNvPr id="3" name="Picture 2">
            <a:extLst>
              <a:ext uri="{FF2B5EF4-FFF2-40B4-BE49-F238E27FC236}">
                <a16:creationId xmlns:a16="http://schemas.microsoft.com/office/drawing/2014/main" id="{5164F701-68AF-E342-37AC-3194D0A5EA69}"/>
              </a:ext>
            </a:extLst>
          </p:cNvPr>
          <p:cNvPicPr>
            <a:picLocks noChangeAspect="1"/>
          </p:cNvPicPr>
          <p:nvPr/>
        </p:nvPicPr>
        <p:blipFill>
          <a:blip r:embed="rId3"/>
          <a:stretch>
            <a:fillRect/>
          </a:stretch>
        </p:blipFill>
        <p:spPr>
          <a:xfrm>
            <a:off x="1536965" y="1366026"/>
            <a:ext cx="6070069" cy="3253178"/>
          </a:xfrm>
          <a:prstGeom prst="rect">
            <a:avLst/>
          </a:prstGeom>
        </p:spPr>
      </p:pic>
      <p:sp>
        <p:nvSpPr>
          <p:cNvPr id="4" name="Google Shape;1659;p49">
            <a:extLst>
              <a:ext uri="{FF2B5EF4-FFF2-40B4-BE49-F238E27FC236}">
                <a16:creationId xmlns:a16="http://schemas.microsoft.com/office/drawing/2014/main" id="{4CA31C8B-4454-6BD3-2768-1659EDC4ED70}"/>
              </a:ext>
            </a:extLst>
          </p:cNvPr>
          <p:cNvSpPr txBox="1"/>
          <p:nvPr/>
        </p:nvSpPr>
        <p:spPr>
          <a:xfrm>
            <a:off x="2082177" y="4633730"/>
            <a:ext cx="5085000" cy="49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Montserrat"/>
                <a:ea typeface="Montserrat"/>
                <a:cs typeface="Montserrat"/>
                <a:sym typeface="Montserrat"/>
              </a:rPr>
              <a:t>Figure 2 : Admin Control Web Interface</a:t>
            </a:r>
            <a:endParaRPr dirty="0">
              <a:solidFill>
                <a:schemeClr val="dk1"/>
              </a:solidFill>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randombar(horizontal)">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35"/>
        <p:cNvGrpSpPr/>
        <p:nvPr/>
      </p:nvGrpSpPr>
      <p:grpSpPr>
        <a:xfrm>
          <a:off x="0" y="0"/>
          <a:ext cx="0" cy="0"/>
          <a:chOff x="0" y="0"/>
          <a:chExt cx="0" cy="0"/>
        </a:xfrm>
      </p:grpSpPr>
      <p:grpSp>
        <p:nvGrpSpPr>
          <p:cNvPr id="1637" name="Google Shape;1637;p49"/>
          <p:cNvGrpSpPr/>
          <p:nvPr/>
        </p:nvGrpSpPr>
        <p:grpSpPr>
          <a:xfrm>
            <a:off x="7866109" y="3564277"/>
            <a:ext cx="3875899" cy="2733434"/>
            <a:chOff x="4550309" y="-893948"/>
            <a:chExt cx="3875899" cy="2733434"/>
          </a:xfrm>
        </p:grpSpPr>
        <p:sp>
          <p:nvSpPr>
            <p:cNvPr id="1638" name="Google Shape;1638;p49"/>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9"/>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9"/>
            <p:cNvSpPr/>
            <p:nvPr/>
          </p:nvSpPr>
          <p:spPr>
            <a:xfrm rot="-1066182">
              <a:off x="6482294" y="9532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9"/>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9"/>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9"/>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9"/>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49"/>
          <p:cNvGrpSpPr/>
          <p:nvPr/>
        </p:nvGrpSpPr>
        <p:grpSpPr>
          <a:xfrm>
            <a:off x="8282187" y="3548732"/>
            <a:ext cx="1856085" cy="1983164"/>
            <a:chOff x="8050724" y="3243932"/>
            <a:chExt cx="1856085" cy="1983164"/>
          </a:xfrm>
        </p:grpSpPr>
        <p:sp>
          <p:nvSpPr>
            <p:cNvPr id="1646" name="Google Shape;1646;p49"/>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9"/>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9"/>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9"/>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9"/>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49"/>
          <p:cNvGrpSpPr/>
          <p:nvPr/>
        </p:nvGrpSpPr>
        <p:grpSpPr>
          <a:xfrm>
            <a:off x="-1122091" y="-1732523"/>
            <a:ext cx="2973107" cy="2733434"/>
            <a:chOff x="4550309" y="-893948"/>
            <a:chExt cx="2973107" cy="2733434"/>
          </a:xfrm>
        </p:grpSpPr>
        <p:sp>
          <p:nvSpPr>
            <p:cNvPr id="1652" name="Google Shape;1652;p49"/>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9"/>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9"/>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9"/>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9"/>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9"/>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8" name="Google Shape;1658;p49"/>
          <p:cNvSpPr txBox="1">
            <a:spLocks noGrp="1"/>
          </p:cNvSpPr>
          <p:nvPr>
            <p:ph type="title"/>
          </p:nvPr>
        </p:nvSpPr>
        <p:spPr>
          <a:xfrm>
            <a:off x="641500" y="769625"/>
            <a:ext cx="7708500" cy="5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 Interfaces (Cont.)</a:t>
            </a:r>
            <a:endParaRPr/>
          </a:p>
        </p:txBody>
      </p:sp>
      <p:pic>
        <p:nvPicPr>
          <p:cNvPr id="4" name="Picture 3">
            <a:extLst>
              <a:ext uri="{FF2B5EF4-FFF2-40B4-BE49-F238E27FC236}">
                <a16:creationId xmlns:a16="http://schemas.microsoft.com/office/drawing/2014/main" id="{B0FD0EF6-8DB2-04CD-05CA-B5F6C99A6A35}"/>
              </a:ext>
            </a:extLst>
          </p:cNvPr>
          <p:cNvPicPr>
            <a:picLocks noChangeAspect="1"/>
          </p:cNvPicPr>
          <p:nvPr/>
        </p:nvPicPr>
        <p:blipFill>
          <a:blip r:embed="rId3"/>
          <a:stretch>
            <a:fillRect/>
          </a:stretch>
        </p:blipFill>
        <p:spPr>
          <a:xfrm>
            <a:off x="1777617" y="1681390"/>
            <a:ext cx="5600310" cy="2551252"/>
          </a:xfrm>
          <a:prstGeom prst="rect">
            <a:avLst/>
          </a:prstGeom>
        </p:spPr>
      </p:pic>
      <p:sp>
        <p:nvSpPr>
          <p:cNvPr id="5" name="Google Shape;1659;p49">
            <a:extLst>
              <a:ext uri="{FF2B5EF4-FFF2-40B4-BE49-F238E27FC236}">
                <a16:creationId xmlns:a16="http://schemas.microsoft.com/office/drawing/2014/main" id="{E8FF8AB5-9817-B1C7-9D80-73E229480BBA}"/>
              </a:ext>
            </a:extLst>
          </p:cNvPr>
          <p:cNvSpPr txBox="1"/>
          <p:nvPr/>
        </p:nvSpPr>
        <p:spPr>
          <a:xfrm>
            <a:off x="2082177" y="4641226"/>
            <a:ext cx="5085000" cy="49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Montserrat"/>
                <a:ea typeface="Montserrat"/>
                <a:cs typeface="Montserrat"/>
                <a:sym typeface="Montserrat"/>
              </a:rPr>
              <a:t>Figure 3: Robot Control Web Interface</a:t>
            </a:r>
            <a:endParaRPr dirty="0">
              <a:solidFill>
                <a:schemeClr val="dk1"/>
              </a:solidFill>
              <a:latin typeface="Montserrat"/>
              <a:ea typeface="Montserrat"/>
              <a:cs typeface="Montserrat"/>
              <a:sym typeface="Montserrat"/>
            </a:endParaRPr>
          </a:p>
        </p:txBody>
      </p:sp>
    </p:spTree>
    <p:extLst>
      <p:ext uri="{BB962C8B-B14F-4D97-AF65-F5344CB8AC3E}">
        <p14:creationId xmlns:p14="http://schemas.microsoft.com/office/powerpoint/2010/main" val="223566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35"/>
        <p:cNvGrpSpPr/>
        <p:nvPr/>
      </p:nvGrpSpPr>
      <p:grpSpPr>
        <a:xfrm>
          <a:off x="0" y="0"/>
          <a:ext cx="0" cy="0"/>
          <a:chOff x="0" y="0"/>
          <a:chExt cx="0" cy="0"/>
        </a:xfrm>
      </p:grpSpPr>
      <p:pic>
        <p:nvPicPr>
          <p:cNvPr id="1636" name="Google Shape;1636;p49"/>
          <p:cNvPicPr preferRelativeResize="0"/>
          <p:nvPr/>
        </p:nvPicPr>
        <p:blipFill rotWithShape="1">
          <a:blip r:embed="rId3">
            <a:alphaModFix/>
          </a:blip>
          <a:srcRect t="12502" b="12495"/>
          <a:stretch/>
        </p:blipFill>
        <p:spPr>
          <a:xfrm>
            <a:off x="1892786" y="1514816"/>
            <a:ext cx="5445547" cy="2757667"/>
          </a:xfrm>
          <a:prstGeom prst="rect">
            <a:avLst/>
          </a:prstGeom>
          <a:noFill/>
          <a:ln>
            <a:noFill/>
          </a:ln>
        </p:spPr>
      </p:pic>
      <p:grpSp>
        <p:nvGrpSpPr>
          <p:cNvPr id="1637" name="Google Shape;1637;p49"/>
          <p:cNvGrpSpPr/>
          <p:nvPr/>
        </p:nvGrpSpPr>
        <p:grpSpPr>
          <a:xfrm>
            <a:off x="7866109" y="3564277"/>
            <a:ext cx="3875899" cy="2733434"/>
            <a:chOff x="4550309" y="-893948"/>
            <a:chExt cx="3875899" cy="2733434"/>
          </a:xfrm>
        </p:grpSpPr>
        <p:sp>
          <p:nvSpPr>
            <p:cNvPr id="1638" name="Google Shape;1638;p49"/>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9"/>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9"/>
            <p:cNvSpPr/>
            <p:nvPr/>
          </p:nvSpPr>
          <p:spPr>
            <a:xfrm rot="-1066182">
              <a:off x="6482294" y="9532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9"/>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9"/>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9"/>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9"/>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49"/>
          <p:cNvGrpSpPr/>
          <p:nvPr/>
        </p:nvGrpSpPr>
        <p:grpSpPr>
          <a:xfrm>
            <a:off x="8282187" y="3548732"/>
            <a:ext cx="1856085" cy="1983164"/>
            <a:chOff x="8050724" y="3243932"/>
            <a:chExt cx="1856085" cy="1983164"/>
          </a:xfrm>
        </p:grpSpPr>
        <p:sp>
          <p:nvSpPr>
            <p:cNvPr id="1646" name="Google Shape;1646;p49"/>
            <p:cNvSpPr/>
            <p:nvPr/>
          </p:nvSpPr>
          <p:spPr>
            <a:xfrm>
              <a:off x="8050724" y="3435146"/>
              <a:ext cx="1856085" cy="1791950"/>
            </a:xfrm>
            <a:custGeom>
              <a:avLst/>
              <a:gdLst/>
              <a:ahLst/>
              <a:cxnLst/>
              <a:rect l="l" t="t" r="r" b="b"/>
              <a:pathLst>
                <a:path w="12752" h="12312" extrusionOk="0">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9"/>
            <p:cNvSpPr/>
            <p:nvPr/>
          </p:nvSpPr>
          <p:spPr>
            <a:xfrm>
              <a:off x="8258716" y="3778338"/>
              <a:ext cx="1568474" cy="1350075"/>
            </a:xfrm>
            <a:custGeom>
              <a:avLst/>
              <a:gdLst/>
              <a:ahLst/>
              <a:cxnLst/>
              <a:rect l="l" t="t" r="r" b="b"/>
              <a:pathLst>
                <a:path w="10776" h="9276" extrusionOk="0">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9"/>
            <p:cNvSpPr/>
            <p:nvPr/>
          </p:nvSpPr>
          <p:spPr>
            <a:xfrm>
              <a:off x="8464816" y="4104065"/>
              <a:ext cx="1052053" cy="996547"/>
            </a:xfrm>
            <a:custGeom>
              <a:avLst/>
              <a:gdLst/>
              <a:ahLst/>
              <a:cxnLst/>
              <a:rect l="l" t="t" r="r" b="b"/>
              <a:pathLst>
                <a:path w="7228" h="6847" extrusionOk="0">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9"/>
            <p:cNvSpPr/>
            <p:nvPr/>
          </p:nvSpPr>
          <p:spPr>
            <a:xfrm rot="-3814137" flipH="1">
              <a:off x="8721780" y="3403618"/>
              <a:ext cx="232968" cy="446691"/>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9"/>
            <p:cNvSpPr/>
            <p:nvPr/>
          </p:nvSpPr>
          <p:spPr>
            <a:xfrm rot="-3814137" flipH="1">
              <a:off x="8567442" y="3223525"/>
              <a:ext cx="73639" cy="192395"/>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49"/>
          <p:cNvGrpSpPr/>
          <p:nvPr/>
        </p:nvGrpSpPr>
        <p:grpSpPr>
          <a:xfrm>
            <a:off x="-1122091" y="-1732523"/>
            <a:ext cx="2973107" cy="2733434"/>
            <a:chOff x="4550309" y="-893948"/>
            <a:chExt cx="2973107" cy="2733434"/>
          </a:xfrm>
        </p:grpSpPr>
        <p:sp>
          <p:nvSpPr>
            <p:cNvPr id="1652" name="Google Shape;1652;p49"/>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9"/>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9"/>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9"/>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9"/>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9"/>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8" name="Google Shape;1658;p49"/>
          <p:cNvSpPr txBox="1">
            <a:spLocks noGrp="1"/>
          </p:cNvSpPr>
          <p:nvPr>
            <p:ph type="title"/>
          </p:nvPr>
        </p:nvSpPr>
        <p:spPr>
          <a:xfrm>
            <a:off x="641500" y="769625"/>
            <a:ext cx="7708500" cy="5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System Interfaces (Cont.)</a:t>
            </a:r>
            <a:endParaRPr/>
          </a:p>
        </p:txBody>
      </p:sp>
      <p:sp>
        <p:nvSpPr>
          <p:cNvPr id="1659" name="Google Shape;1659;p49"/>
          <p:cNvSpPr txBox="1"/>
          <p:nvPr/>
        </p:nvSpPr>
        <p:spPr>
          <a:xfrm>
            <a:off x="2082177" y="4641225"/>
            <a:ext cx="5085000" cy="49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Montserrat"/>
                <a:ea typeface="Montserrat"/>
                <a:cs typeface="Montserrat"/>
                <a:sym typeface="Montserrat"/>
              </a:rPr>
              <a:t>Figure 4: Fire Phoenix Robot</a:t>
            </a:r>
            <a:endParaRPr dirty="0">
              <a:solidFill>
                <a:schemeClr val="dk1"/>
              </a:solidFill>
              <a:latin typeface="Montserrat"/>
              <a:ea typeface="Montserrat"/>
              <a:cs typeface="Montserrat"/>
              <a:sym typeface="Montserrat"/>
            </a:endParaRPr>
          </a:p>
        </p:txBody>
      </p:sp>
    </p:spTree>
    <p:extLst>
      <p:ext uri="{BB962C8B-B14F-4D97-AF65-F5344CB8AC3E}">
        <p14:creationId xmlns:p14="http://schemas.microsoft.com/office/powerpoint/2010/main" val="3834537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636"/>
                                        </p:tgtEl>
                                        <p:attrNameLst>
                                          <p:attrName>style.visibility</p:attrName>
                                        </p:attrNameLst>
                                      </p:cBhvr>
                                      <p:to>
                                        <p:strVal val="visible"/>
                                      </p:to>
                                    </p:set>
                                    <p:animEffect transition="in" filter="randombar(horizontal)">
                                      <p:cBhvr>
                                        <p:cTn id="7" dur="500"/>
                                        <p:tgtEl>
                                          <p:spTgt spid="1636"/>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659"/>
                                        </p:tgtEl>
                                        <p:attrNameLst>
                                          <p:attrName>style.visibility</p:attrName>
                                        </p:attrNameLst>
                                      </p:cBhvr>
                                      <p:to>
                                        <p:strVal val="visible"/>
                                      </p:to>
                                    </p:set>
                                    <p:animEffect transition="in" filter="randombar(horizontal)">
                                      <p:cBhvr>
                                        <p:cTn id="10" dur="500"/>
                                        <p:tgtEl>
                                          <p:spTgt spid="16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63"/>
        <p:cNvGrpSpPr/>
        <p:nvPr/>
      </p:nvGrpSpPr>
      <p:grpSpPr>
        <a:xfrm>
          <a:off x="0" y="0"/>
          <a:ext cx="0" cy="0"/>
          <a:chOff x="0" y="0"/>
          <a:chExt cx="0" cy="0"/>
        </a:xfrm>
      </p:grpSpPr>
      <p:grpSp>
        <p:nvGrpSpPr>
          <p:cNvPr id="1664" name="Google Shape;1664;p50"/>
          <p:cNvGrpSpPr/>
          <p:nvPr/>
        </p:nvGrpSpPr>
        <p:grpSpPr>
          <a:xfrm>
            <a:off x="-1736191" y="-1616148"/>
            <a:ext cx="3875899" cy="2733434"/>
            <a:chOff x="4550309" y="-893948"/>
            <a:chExt cx="3875899" cy="2733434"/>
          </a:xfrm>
        </p:grpSpPr>
        <p:sp>
          <p:nvSpPr>
            <p:cNvPr id="1665" name="Google Shape;1665;p50"/>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0"/>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0"/>
            <p:cNvSpPr/>
            <p:nvPr/>
          </p:nvSpPr>
          <p:spPr>
            <a:xfrm rot="-1066182">
              <a:off x="6482294" y="9532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0"/>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0"/>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0"/>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0"/>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2" name="Google Shape;1672;p50"/>
          <p:cNvSpPr txBox="1">
            <a:spLocks noGrp="1"/>
          </p:cNvSpPr>
          <p:nvPr>
            <p:ph type="title"/>
          </p:nvPr>
        </p:nvSpPr>
        <p:spPr>
          <a:xfrm>
            <a:off x="641500" y="769625"/>
            <a:ext cx="7708500" cy="5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Demonstration</a:t>
            </a:r>
            <a:endParaRPr/>
          </a:p>
        </p:txBody>
      </p:sp>
      <p:pic>
        <p:nvPicPr>
          <p:cNvPr id="4" name="WhatsApp Video 2023-12-03 at 01.42.31_41e5cf94">
            <a:hlinkClick r:id="" action="ppaction://media"/>
            <a:extLst>
              <a:ext uri="{FF2B5EF4-FFF2-40B4-BE49-F238E27FC236}">
                <a16:creationId xmlns:a16="http://schemas.microsoft.com/office/drawing/2014/main" id="{DA9FF945-9F29-D9D6-D0A0-D6C558A24D5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33447" y="1536766"/>
            <a:ext cx="6077106" cy="31697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63"/>
        <p:cNvGrpSpPr/>
        <p:nvPr/>
      </p:nvGrpSpPr>
      <p:grpSpPr>
        <a:xfrm>
          <a:off x="0" y="0"/>
          <a:ext cx="0" cy="0"/>
          <a:chOff x="0" y="0"/>
          <a:chExt cx="0" cy="0"/>
        </a:xfrm>
      </p:grpSpPr>
      <p:grpSp>
        <p:nvGrpSpPr>
          <p:cNvPr id="1664" name="Google Shape;1664;p50"/>
          <p:cNvGrpSpPr/>
          <p:nvPr/>
        </p:nvGrpSpPr>
        <p:grpSpPr>
          <a:xfrm>
            <a:off x="-1736191" y="-1616148"/>
            <a:ext cx="3875899" cy="2733434"/>
            <a:chOff x="4550309" y="-893948"/>
            <a:chExt cx="3875899" cy="2733434"/>
          </a:xfrm>
        </p:grpSpPr>
        <p:sp>
          <p:nvSpPr>
            <p:cNvPr id="1665" name="Google Shape;1665;p50"/>
            <p:cNvSpPr/>
            <p:nvPr/>
          </p:nvSpPr>
          <p:spPr>
            <a:xfrm rot="-1066182">
              <a:off x="5132837" y="541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0"/>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0"/>
            <p:cNvSpPr/>
            <p:nvPr/>
          </p:nvSpPr>
          <p:spPr>
            <a:xfrm rot="-1066182">
              <a:off x="6482294" y="9532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0"/>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0"/>
            <p:cNvSpPr/>
            <p:nvPr/>
          </p:nvSpPr>
          <p:spPr>
            <a:xfrm rot="-1066182">
              <a:off x="5277816"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0"/>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0"/>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2" name="Google Shape;1672;p50"/>
          <p:cNvSpPr txBox="1">
            <a:spLocks noGrp="1"/>
          </p:cNvSpPr>
          <p:nvPr>
            <p:ph type="title"/>
          </p:nvPr>
        </p:nvSpPr>
        <p:spPr>
          <a:xfrm>
            <a:off x="641500" y="769625"/>
            <a:ext cx="7708500" cy="5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Demonstration(Cont.)</a:t>
            </a:r>
            <a:endParaRPr dirty="0"/>
          </a:p>
        </p:txBody>
      </p:sp>
      <p:pic>
        <p:nvPicPr>
          <p:cNvPr id="2" name="WhatsApp Video 2023-12-03 at 08.55.22_70838ade">
            <a:hlinkClick r:id="" action="ppaction://media"/>
            <a:extLst>
              <a:ext uri="{FF2B5EF4-FFF2-40B4-BE49-F238E27FC236}">
                <a16:creationId xmlns:a16="http://schemas.microsoft.com/office/drawing/2014/main" id="{C29145FA-FBA2-A764-6D99-BFF1E493364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45678" y="1536766"/>
            <a:ext cx="5122015" cy="3262115"/>
          </a:xfrm>
          <a:prstGeom prst="rect">
            <a:avLst/>
          </a:prstGeom>
        </p:spPr>
      </p:pic>
    </p:spTree>
    <p:extLst>
      <p:ext uri="{BB962C8B-B14F-4D97-AF65-F5344CB8AC3E}">
        <p14:creationId xmlns:p14="http://schemas.microsoft.com/office/powerpoint/2010/main" val="1674248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0"/>
        <p:cNvGrpSpPr/>
        <p:nvPr/>
      </p:nvGrpSpPr>
      <p:grpSpPr>
        <a:xfrm>
          <a:off x="0" y="0"/>
          <a:ext cx="0" cy="0"/>
          <a:chOff x="0" y="0"/>
          <a:chExt cx="0" cy="0"/>
        </a:xfrm>
      </p:grpSpPr>
      <p:sp>
        <p:nvSpPr>
          <p:cNvPr id="1001" name="Google Shape;1001;p36"/>
          <p:cNvSpPr txBox="1">
            <a:spLocks noGrp="1"/>
          </p:cNvSpPr>
          <p:nvPr>
            <p:ph type="title" idx="14"/>
          </p:nvPr>
        </p:nvSpPr>
        <p:spPr>
          <a:xfrm>
            <a:off x="640875" y="427375"/>
            <a:ext cx="7708500" cy="5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chemeClr val="dk1"/>
                </a:solidFill>
              </a:rPr>
              <a:t>OUTLINE</a:t>
            </a:r>
            <a:endParaRPr sz="3600" dirty="0">
              <a:solidFill>
                <a:schemeClr val="dk1"/>
              </a:solidFill>
            </a:endParaRPr>
          </a:p>
        </p:txBody>
      </p:sp>
      <p:sp>
        <p:nvSpPr>
          <p:cNvPr id="1002" name="Google Shape;1002;p36"/>
          <p:cNvSpPr txBox="1">
            <a:spLocks noGrp="1"/>
          </p:cNvSpPr>
          <p:nvPr>
            <p:ph type="subTitle" idx="1"/>
          </p:nvPr>
        </p:nvSpPr>
        <p:spPr>
          <a:xfrm>
            <a:off x="1775807" y="1565613"/>
            <a:ext cx="2396700" cy="49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1003" name="Google Shape;1003;p36"/>
          <p:cNvSpPr txBox="1">
            <a:spLocks noGrp="1"/>
          </p:cNvSpPr>
          <p:nvPr>
            <p:ph type="subTitle" idx="3"/>
          </p:nvPr>
        </p:nvSpPr>
        <p:spPr>
          <a:xfrm>
            <a:off x="5933413" y="1514911"/>
            <a:ext cx="2396700" cy="49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Motivation</a:t>
            </a:r>
            <a:endParaRPr/>
          </a:p>
        </p:txBody>
      </p:sp>
      <p:sp>
        <p:nvSpPr>
          <p:cNvPr id="1004" name="Google Shape;1004;p36"/>
          <p:cNvSpPr txBox="1">
            <a:spLocks noGrp="1"/>
          </p:cNvSpPr>
          <p:nvPr>
            <p:ph type="title"/>
          </p:nvPr>
        </p:nvSpPr>
        <p:spPr>
          <a:xfrm>
            <a:off x="585775" y="1431834"/>
            <a:ext cx="1036800" cy="7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005" name="Google Shape;1005;p36"/>
          <p:cNvSpPr txBox="1">
            <a:spLocks noGrp="1"/>
          </p:cNvSpPr>
          <p:nvPr>
            <p:ph type="title" idx="4"/>
          </p:nvPr>
        </p:nvSpPr>
        <p:spPr>
          <a:xfrm>
            <a:off x="4743381" y="1381125"/>
            <a:ext cx="1036800" cy="7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006" name="Google Shape;1006;p36"/>
          <p:cNvSpPr txBox="1">
            <a:spLocks noGrp="1"/>
          </p:cNvSpPr>
          <p:nvPr>
            <p:ph type="subTitle" idx="6"/>
          </p:nvPr>
        </p:nvSpPr>
        <p:spPr>
          <a:xfrm>
            <a:off x="1775807" y="2382795"/>
            <a:ext cx="3115200" cy="492600"/>
          </a:xfrm>
          <a:prstGeom prst="rect">
            <a:avLst/>
          </a:prstGeom>
        </p:spPr>
        <p:txBody>
          <a:bodyPr spcFirstLastPara="1" wrap="square" lIns="91425" tIns="91425" rIns="914400" bIns="91425" anchor="ctr" anchorCtr="0">
            <a:noAutofit/>
          </a:bodyPr>
          <a:lstStyle/>
          <a:p>
            <a:pPr marL="0" lvl="0" indent="0" algn="l" rtl="0">
              <a:spcBef>
                <a:spcPts val="0"/>
              </a:spcBef>
              <a:spcAft>
                <a:spcPts val="0"/>
              </a:spcAft>
              <a:buNone/>
            </a:pPr>
            <a:r>
              <a:rPr lang="en" dirty="0"/>
              <a:t>Objectives</a:t>
            </a:r>
            <a:endParaRPr dirty="0"/>
          </a:p>
        </p:txBody>
      </p:sp>
      <p:sp>
        <p:nvSpPr>
          <p:cNvPr id="1007" name="Google Shape;1007;p36"/>
          <p:cNvSpPr txBox="1">
            <a:spLocks noGrp="1"/>
          </p:cNvSpPr>
          <p:nvPr>
            <p:ph type="subTitle" idx="8"/>
          </p:nvPr>
        </p:nvSpPr>
        <p:spPr>
          <a:xfrm>
            <a:off x="5933413" y="2433497"/>
            <a:ext cx="2592600" cy="49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Equipment Lists</a:t>
            </a:r>
            <a:endParaRPr/>
          </a:p>
        </p:txBody>
      </p:sp>
      <p:sp>
        <p:nvSpPr>
          <p:cNvPr id="1008" name="Google Shape;1008;p36"/>
          <p:cNvSpPr txBox="1">
            <a:spLocks noGrp="1"/>
          </p:cNvSpPr>
          <p:nvPr>
            <p:ph type="title" idx="9"/>
          </p:nvPr>
        </p:nvSpPr>
        <p:spPr>
          <a:xfrm>
            <a:off x="585775" y="2298075"/>
            <a:ext cx="1036800" cy="7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1009" name="Google Shape;1009;p36"/>
          <p:cNvSpPr txBox="1">
            <a:spLocks noGrp="1"/>
          </p:cNvSpPr>
          <p:nvPr>
            <p:ph type="title" idx="13"/>
          </p:nvPr>
        </p:nvSpPr>
        <p:spPr>
          <a:xfrm>
            <a:off x="4743381" y="2298075"/>
            <a:ext cx="1036800" cy="7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010" name="Google Shape;1010;p36"/>
          <p:cNvSpPr/>
          <p:nvPr/>
        </p:nvSpPr>
        <p:spPr>
          <a:xfrm>
            <a:off x="6990321" y="-594234"/>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6"/>
          <p:cNvSpPr/>
          <p:nvPr/>
        </p:nvSpPr>
        <p:spPr>
          <a:xfrm>
            <a:off x="6241556" y="-245452"/>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6"/>
          <p:cNvSpPr txBox="1">
            <a:spLocks noGrp="1"/>
          </p:cNvSpPr>
          <p:nvPr>
            <p:ph type="subTitle" idx="6"/>
          </p:nvPr>
        </p:nvSpPr>
        <p:spPr>
          <a:xfrm>
            <a:off x="1775807" y="3244727"/>
            <a:ext cx="3525600" cy="492600"/>
          </a:xfrm>
          <a:prstGeom prst="rect">
            <a:avLst/>
          </a:prstGeom>
        </p:spPr>
        <p:txBody>
          <a:bodyPr spcFirstLastPara="1" wrap="square" lIns="91425" tIns="91425" rIns="914400" bIns="91425" anchor="ctr" anchorCtr="0">
            <a:noAutofit/>
          </a:bodyPr>
          <a:lstStyle/>
          <a:p>
            <a:pPr marL="0" lvl="0" indent="0" algn="l" rtl="0">
              <a:spcBef>
                <a:spcPts val="0"/>
              </a:spcBef>
              <a:spcAft>
                <a:spcPts val="0"/>
              </a:spcAft>
              <a:buNone/>
            </a:pPr>
            <a:r>
              <a:rPr lang="en"/>
              <a:t>System Implementation</a:t>
            </a:r>
            <a:endParaRPr/>
          </a:p>
        </p:txBody>
      </p:sp>
      <p:sp>
        <p:nvSpPr>
          <p:cNvPr id="1013" name="Google Shape;1013;p36"/>
          <p:cNvSpPr txBox="1">
            <a:spLocks noGrp="1"/>
          </p:cNvSpPr>
          <p:nvPr>
            <p:ph type="subTitle" idx="8"/>
          </p:nvPr>
        </p:nvSpPr>
        <p:spPr>
          <a:xfrm>
            <a:off x="5933413" y="3295437"/>
            <a:ext cx="2592600" cy="49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Methodology</a:t>
            </a:r>
            <a:endParaRPr/>
          </a:p>
        </p:txBody>
      </p:sp>
      <p:sp>
        <p:nvSpPr>
          <p:cNvPr id="1014" name="Google Shape;1014;p36"/>
          <p:cNvSpPr txBox="1">
            <a:spLocks noGrp="1"/>
          </p:cNvSpPr>
          <p:nvPr>
            <p:ph type="title" idx="9"/>
          </p:nvPr>
        </p:nvSpPr>
        <p:spPr>
          <a:xfrm>
            <a:off x="585775" y="3160014"/>
            <a:ext cx="1036800" cy="7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015" name="Google Shape;1015;p36"/>
          <p:cNvSpPr txBox="1">
            <a:spLocks noGrp="1"/>
          </p:cNvSpPr>
          <p:nvPr>
            <p:ph type="title" idx="13"/>
          </p:nvPr>
        </p:nvSpPr>
        <p:spPr>
          <a:xfrm>
            <a:off x="4743381" y="3160014"/>
            <a:ext cx="1036800" cy="7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1016" name="Google Shape;1016;p36"/>
          <p:cNvSpPr txBox="1">
            <a:spLocks noGrp="1"/>
          </p:cNvSpPr>
          <p:nvPr>
            <p:ph type="subTitle" idx="6"/>
          </p:nvPr>
        </p:nvSpPr>
        <p:spPr>
          <a:xfrm>
            <a:off x="1775807" y="4078738"/>
            <a:ext cx="3525600" cy="492600"/>
          </a:xfrm>
          <a:prstGeom prst="rect">
            <a:avLst/>
          </a:prstGeom>
        </p:spPr>
        <p:txBody>
          <a:bodyPr spcFirstLastPara="1" wrap="square" lIns="91425" tIns="91425" rIns="914400" bIns="91425" anchor="ctr" anchorCtr="0">
            <a:noAutofit/>
          </a:bodyPr>
          <a:lstStyle/>
          <a:p>
            <a:pPr marL="0" lvl="0" indent="0" algn="l" rtl="0">
              <a:spcBef>
                <a:spcPts val="0"/>
              </a:spcBef>
              <a:spcAft>
                <a:spcPts val="0"/>
              </a:spcAft>
              <a:buNone/>
            </a:pPr>
            <a:r>
              <a:rPr lang="en"/>
              <a:t>Future Study</a:t>
            </a:r>
            <a:endParaRPr/>
          </a:p>
        </p:txBody>
      </p:sp>
      <p:sp>
        <p:nvSpPr>
          <p:cNvPr id="1017" name="Google Shape;1017;p36"/>
          <p:cNvSpPr txBox="1">
            <a:spLocks noGrp="1"/>
          </p:cNvSpPr>
          <p:nvPr>
            <p:ph type="subTitle" idx="8"/>
          </p:nvPr>
        </p:nvSpPr>
        <p:spPr>
          <a:xfrm>
            <a:off x="5933413" y="4129448"/>
            <a:ext cx="2592600" cy="49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Conclusions</a:t>
            </a:r>
            <a:endParaRPr/>
          </a:p>
        </p:txBody>
      </p:sp>
      <p:sp>
        <p:nvSpPr>
          <p:cNvPr id="1018" name="Google Shape;1018;p36"/>
          <p:cNvSpPr txBox="1">
            <a:spLocks noGrp="1"/>
          </p:cNvSpPr>
          <p:nvPr>
            <p:ph type="title" idx="9"/>
          </p:nvPr>
        </p:nvSpPr>
        <p:spPr>
          <a:xfrm>
            <a:off x="585775" y="3994025"/>
            <a:ext cx="1036800" cy="7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07</a:t>
            </a:r>
            <a:endParaRPr/>
          </a:p>
        </p:txBody>
      </p:sp>
      <p:sp>
        <p:nvSpPr>
          <p:cNvPr id="1019" name="Google Shape;1019;p36"/>
          <p:cNvSpPr txBox="1">
            <a:spLocks noGrp="1"/>
          </p:cNvSpPr>
          <p:nvPr>
            <p:ph type="title" idx="13"/>
          </p:nvPr>
        </p:nvSpPr>
        <p:spPr>
          <a:xfrm>
            <a:off x="4743381" y="3994025"/>
            <a:ext cx="1036800" cy="7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08</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04"/>
                                        </p:tgtEl>
                                        <p:attrNameLst>
                                          <p:attrName>style.visibility</p:attrName>
                                        </p:attrNameLst>
                                      </p:cBhvr>
                                      <p:to>
                                        <p:strVal val="visible"/>
                                      </p:to>
                                    </p:set>
                                    <p:anim calcmode="lin" valueType="num">
                                      <p:cBhvr additive="base">
                                        <p:cTn id="7" dur="500" fill="hold"/>
                                        <p:tgtEl>
                                          <p:spTgt spid="1004"/>
                                        </p:tgtEl>
                                        <p:attrNameLst>
                                          <p:attrName>ppt_x</p:attrName>
                                        </p:attrNameLst>
                                      </p:cBhvr>
                                      <p:tavLst>
                                        <p:tav tm="0">
                                          <p:val>
                                            <p:strVal val="#ppt_x"/>
                                          </p:val>
                                        </p:tav>
                                        <p:tav tm="100000">
                                          <p:val>
                                            <p:strVal val="#ppt_x"/>
                                          </p:val>
                                        </p:tav>
                                      </p:tavLst>
                                    </p:anim>
                                    <p:anim calcmode="lin" valueType="num">
                                      <p:cBhvr additive="base">
                                        <p:cTn id="8" dur="500" fill="hold"/>
                                        <p:tgtEl>
                                          <p:spTgt spid="100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02">
                                            <p:txEl>
                                              <p:pRg st="0" end="0"/>
                                            </p:txEl>
                                          </p:spTgt>
                                        </p:tgtEl>
                                        <p:attrNameLst>
                                          <p:attrName>style.visibility</p:attrName>
                                        </p:attrNameLst>
                                      </p:cBhvr>
                                      <p:to>
                                        <p:strVal val="visible"/>
                                      </p:to>
                                    </p:set>
                                    <p:anim calcmode="lin" valueType="num">
                                      <p:cBhvr additive="base">
                                        <p:cTn id="11" dur="500" fill="hold"/>
                                        <p:tgtEl>
                                          <p:spTgt spid="1002">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002">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005"/>
                                        </p:tgtEl>
                                        <p:attrNameLst>
                                          <p:attrName>style.visibility</p:attrName>
                                        </p:attrNameLst>
                                      </p:cBhvr>
                                      <p:to>
                                        <p:strVal val="visible"/>
                                      </p:to>
                                    </p:set>
                                    <p:anim calcmode="lin" valueType="num">
                                      <p:cBhvr additive="base">
                                        <p:cTn id="15" dur="500" fill="hold"/>
                                        <p:tgtEl>
                                          <p:spTgt spid="1005"/>
                                        </p:tgtEl>
                                        <p:attrNameLst>
                                          <p:attrName>ppt_x</p:attrName>
                                        </p:attrNameLst>
                                      </p:cBhvr>
                                      <p:tavLst>
                                        <p:tav tm="0">
                                          <p:val>
                                            <p:strVal val="#ppt_x"/>
                                          </p:val>
                                        </p:tav>
                                        <p:tav tm="100000">
                                          <p:val>
                                            <p:strVal val="#ppt_x"/>
                                          </p:val>
                                        </p:tav>
                                      </p:tavLst>
                                    </p:anim>
                                    <p:anim calcmode="lin" valueType="num">
                                      <p:cBhvr additive="base">
                                        <p:cTn id="16" dur="500" fill="hold"/>
                                        <p:tgtEl>
                                          <p:spTgt spid="100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03">
                                            <p:txEl>
                                              <p:pRg st="0" end="0"/>
                                            </p:txEl>
                                          </p:spTgt>
                                        </p:tgtEl>
                                        <p:attrNameLst>
                                          <p:attrName>style.visibility</p:attrName>
                                        </p:attrNameLst>
                                      </p:cBhvr>
                                      <p:to>
                                        <p:strVal val="visible"/>
                                      </p:to>
                                    </p:set>
                                    <p:anim calcmode="lin" valueType="num">
                                      <p:cBhvr additive="base">
                                        <p:cTn id="19" dur="500" fill="hold"/>
                                        <p:tgtEl>
                                          <p:spTgt spid="1003">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00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06">
                                            <p:txEl>
                                              <p:pRg st="0" end="0"/>
                                            </p:txEl>
                                          </p:spTgt>
                                        </p:tgtEl>
                                        <p:attrNameLst>
                                          <p:attrName>style.visibility</p:attrName>
                                        </p:attrNameLst>
                                      </p:cBhvr>
                                      <p:to>
                                        <p:strVal val="visible"/>
                                      </p:to>
                                    </p:set>
                                    <p:anim calcmode="lin" valueType="num">
                                      <p:cBhvr additive="base">
                                        <p:cTn id="25" dur="500" fill="hold"/>
                                        <p:tgtEl>
                                          <p:spTgt spid="1006">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006">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008"/>
                                        </p:tgtEl>
                                        <p:attrNameLst>
                                          <p:attrName>style.visibility</p:attrName>
                                        </p:attrNameLst>
                                      </p:cBhvr>
                                      <p:to>
                                        <p:strVal val="visible"/>
                                      </p:to>
                                    </p:set>
                                    <p:anim calcmode="lin" valueType="num">
                                      <p:cBhvr additive="base">
                                        <p:cTn id="29" dur="500" fill="hold"/>
                                        <p:tgtEl>
                                          <p:spTgt spid="1008"/>
                                        </p:tgtEl>
                                        <p:attrNameLst>
                                          <p:attrName>ppt_x</p:attrName>
                                        </p:attrNameLst>
                                      </p:cBhvr>
                                      <p:tavLst>
                                        <p:tav tm="0">
                                          <p:val>
                                            <p:strVal val="#ppt_x"/>
                                          </p:val>
                                        </p:tav>
                                        <p:tav tm="100000">
                                          <p:val>
                                            <p:strVal val="#ppt_x"/>
                                          </p:val>
                                        </p:tav>
                                      </p:tavLst>
                                    </p:anim>
                                    <p:anim calcmode="lin" valueType="num">
                                      <p:cBhvr additive="base">
                                        <p:cTn id="30" dur="500" fill="hold"/>
                                        <p:tgtEl>
                                          <p:spTgt spid="100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009"/>
                                        </p:tgtEl>
                                        <p:attrNameLst>
                                          <p:attrName>style.visibility</p:attrName>
                                        </p:attrNameLst>
                                      </p:cBhvr>
                                      <p:to>
                                        <p:strVal val="visible"/>
                                      </p:to>
                                    </p:set>
                                    <p:anim calcmode="lin" valueType="num">
                                      <p:cBhvr additive="base">
                                        <p:cTn id="33" dur="500" fill="hold"/>
                                        <p:tgtEl>
                                          <p:spTgt spid="1009"/>
                                        </p:tgtEl>
                                        <p:attrNameLst>
                                          <p:attrName>ppt_x</p:attrName>
                                        </p:attrNameLst>
                                      </p:cBhvr>
                                      <p:tavLst>
                                        <p:tav tm="0">
                                          <p:val>
                                            <p:strVal val="#ppt_x"/>
                                          </p:val>
                                        </p:tav>
                                        <p:tav tm="100000">
                                          <p:val>
                                            <p:strVal val="#ppt_x"/>
                                          </p:val>
                                        </p:tav>
                                      </p:tavLst>
                                    </p:anim>
                                    <p:anim calcmode="lin" valueType="num">
                                      <p:cBhvr additive="base">
                                        <p:cTn id="34" dur="500" fill="hold"/>
                                        <p:tgtEl>
                                          <p:spTgt spid="100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007">
                                            <p:txEl>
                                              <p:pRg st="0" end="0"/>
                                            </p:txEl>
                                          </p:spTgt>
                                        </p:tgtEl>
                                        <p:attrNameLst>
                                          <p:attrName>style.visibility</p:attrName>
                                        </p:attrNameLst>
                                      </p:cBhvr>
                                      <p:to>
                                        <p:strVal val="visible"/>
                                      </p:to>
                                    </p:set>
                                    <p:anim calcmode="lin" valueType="num">
                                      <p:cBhvr additive="base">
                                        <p:cTn id="37" dur="500" fill="hold"/>
                                        <p:tgtEl>
                                          <p:spTgt spid="1007">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00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014"/>
                                        </p:tgtEl>
                                        <p:attrNameLst>
                                          <p:attrName>style.visibility</p:attrName>
                                        </p:attrNameLst>
                                      </p:cBhvr>
                                      <p:to>
                                        <p:strVal val="visible"/>
                                      </p:to>
                                    </p:set>
                                    <p:anim calcmode="lin" valueType="num">
                                      <p:cBhvr additive="base">
                                        <p:cTn id="43" dur="500" fill="hold"/>
                                        <p:tgtEl>
                                          <p:spTgt spid="1014"/>
                                        </p:tgtEl>
                                        <p:attrNameLst>
                                          <p:attrName>ppt_x</p:attrName>
                                        </p:attrNameLst>
                                      </p:cBhvr>
                                      <p:tavLst>
                                        <p:tav tm="0">
                                          <p:val>
                                            <p:strVal val="#ppt_x"/>
                                          </p:val>
                                        </p:tav>
                                        <p:tav tm="100000">
                                          <p:val>
                                            <p:strVal val="#ppt_x"/>
                                          </p:val>
                                        </p:tav>
                                      </p:tavLst>
                                    </p:anim>
                                    <p:anim calcmode="lin" valueType="num">
                                      <p:cBhvr additive="base">
                                        <p:cTn id="44" dur="500" fill="hold"/>
                                        <p:tgtEl>
                                          <p:spTgt spid="1014"/>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012">
                                            <p:txEl>
                                              <p:pRg st="0" end="0"/>
                                            </p:txEl>
                                          </p:spTgt>
                                        </p:tgtEl>
                                        <p:attrNameLst>
                                          <p:attrName>style.visibility</p:attrName>
                                        </p:attrNameLst>
                                      </p:cBhvr>
                                      <p:to>
                                        <p:strVal val="visible"/>
                                      </p:to>
                                    </p:set>
                                    <p:anim calcmode="lin" valueType="num">
                                      <p:cBhvr additive="base">
                                        <p:cTn id="47" dur="500" fill="hold"/>
                                        <p:tgtEl>
                                          <p:spTgt spid="1012">
                                            <p:txEl>
                                              <p:pRg st="0" end="0"/>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1012">
                                            <p:txEl>
                                              <p:pRg st="0" end="0"/>
                                            </p:txEl>
                                          </p:spTgt>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015"/>
                                        </p:tgtEl>
                                        <p:attrNameLst>
                                          <p:attrName>style.visibility</p:attrName>
                                        </p:attrNameLst>
                                      </p:cBhvr>
                                      <p:to>
                                        <p:strVal val="visible"/>
                                      </p:to>
                                    </p:set>
                                    <p:anim calcmode="lin" valueType="num">
                                      <p:cBhvr additive="base">
                                        <p:cTn id="51" dur="500" fill="hold"/>
                                        <p:tgtEl>
                                          <p:spTgt spid="1015"/>
                                        </p:tgtEl>
                                        <p:attrNameLst>
                                          <p:attrName>ppt_x</p:attrName>
                                        </p:attrNameLst>
                                      </p:cBhvr>
                                      <p:tavLst>
                                        <p:tav tm="0">
                                          <p:val>
                                            <p:strVal val="#ppt_x"/>
                                          </p:val>
                                        </p:tav>
                                        <p:tav tm="100000">
                                          <p:val>
                                            <p:strVal val="#ppt_x"/>
                                          </p:val>
                                        </p:tav>
                                      </p:tavLst>
                                    </p:anim>
                                    <p:anim calcmode="lin" valueType="num">
                                      <p:cBhvr additive="base">
                                        <p:cTn id="52" dur="500" fill="hold"/>
                                        <p:tgtEl>
                                          <p:spTgt spid="1015"/>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013">
                                            <p:txEl>
                                              <p:pRg st="0" end="0"/>
                                            </p:txEl>
                                          </p:spTgt>
                                        </p:tgtEl>
                                        <p:attrNameLst>
                                          <p:attrName>style.visibility</p:attrName>
                                        </p:attrNameLst>
                                      </p:cBhvr>
                                      <p:to>
                                        <p:strVal val="visible"/>
                                      </p:to>
                                    </p:set>
                                    <p:anim calcmode="lin" valueType="num">
                                      <p:cBhvr additive="base">
                                        <p:cTn id="55" dur="500" fill="hold"/>
                                        <p:tgtEl>
                                          <p:spTgt spid="1013">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10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1018"/>
                                        </p:tgtEl>
                                        <p:attrNameLst>
                                          <p:attrName>style.visibility</p:attrName>
                                        </p:attrNameLst>
                                      </p:cBhvr>
                                      <p:to>
                                        <p:strVal val="visible"/>
                                      </p:to>
                                    </p:set>
                                    <p:anim calcmode="lin" valueType="num">
                                      <p:cBhvr additive="base">
                                        <p:cTn id="61" dur="500" fill="hold"/>
                                        <p:tgtEl>
                                          <p:spTgt spid="1018"/>
                                        </p:tgtEl>
                                        <p:attrNameLst>
                                          <p:attrName>ppt_x</p:attrName>
                                        </p:attrNameLst>
                                      </p:cBhvr>
                                      <p:tavLst>
                                        <p:tav tm="0">
                                          <p:val>
                                            <p:strVal val="#ppt_x"/>
                                          </p:val>
                                        </p:tav>
                                        <p:tav tm="100000">
                                          <p:val>
                                            <p:strVal val="#ppt_x"/>
                                          </p:val>
                                        </p:tav>
                                      </p:tavLst>
                                    </p:anim>
                                    <p:anim calcmode="lin" valueType="num">
                                      <p:cBhvr additive="base">
                                        <p:cTn id="62" dur="500" fill="hold"/>
                                        <p:tgtEl>
                                          <p:spTgt spid="1018"/>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1016">
                                            <p:txEl>
                                              <p:pRg st="0" end="0"/>
                                            </p:txEl>
                                          </p:spTgt>
                                        </p:tgtEl>
                                        <p:attrNameLst>
                                          <p:attrName>style.visibility</p:attrName>
                                        </p:attrNameLst>
                                      </p:cBhvr>
                                      <p:to>
                                        <p:strVal val="visible"/>
                                      </p:to>
                                    </p:set>
                                    <p:anim calcmode="lin" valueType="num">
                                      <p:cBhvr additive="base">
                                        <p:cTn id="65" dur="500" fill="hold"/>
                                        <p:tgtEl>
                                          <p:spTgt spid="1016">
                                            <p:txEl>
                                              <p:pRg st="0" end="0"/>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1016">
                                            <p:txEl>
                                              <p:pRg st="0" end="0"/>
                                            </p:txEl>
                                          </p:spTgt>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1019"/>
                                        </p:tgtEl>
                                        <p:attrNameLst>
                                          <p:attrName>style.visibility</p:attrName>
                                        </p:attrNameLst>
                                      </p:cBhvr>
                                      <p:to>
                                        <p:strVal val="visible"/>
                                      </p:to>
                                    </p:set>
                                    <p:anim calcmode="lin" valueType="num">
                                      <p:cBhvr additive="base">
                                        <p:cTn id="69" dur="500" fill="hold"/>
                                        <p:tgtEl>
                                          <p:spTgt spid="1019"/>
                                        </p:tgtEl>
                                        <p:attrNameLst>
                                          <p:attrName>ppt_x</p:attrName>
                                        </p:attrNameLst>
                                      </p:cBhvr>
                                      <p:tavLst>
                                        <p:tav tm="0">
                                          <p:val>
                                            <p:strVal val="#ppt_x"/>
                                          </p:val>
                                        </p:tav>
                                        <p:tav tm="100000">
                                          <p:val>
                                            <p:strVal val="#ppt_x"/>
                                          </p:val>
                                        </p:tav>
                                      </p:tavLst>
                                    </p:anim>
                                    <p:anim calcmode="lin" valueType="num">
                                      <p:cBhvr additive="base">
                                        <p:cTn id="70" dur="500" fill="hold"/>
                                        <p:tgtEl>
                                          <p:spTgt spid="1019"/>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1017">
                                            <p:txEl>
                                              <p:pRg st="0" end="0"/>
                                            </p:txEl>
                                          </p:spTgt>
                                        </p:tgtEl>
                                        <p:attrNameLst>
                                          <p:attrName>style.visibility</p:attrName>
                                        </p:attrNameLst>
                                      </p:cBhvr>
                                      <p:to>
                                        <p:strVal val="visible"/>
                                      </p:to>
                                    </p:set>
                                    <p:anim calcmode="lin" valueType="num">
                                      <p:cBhvr additive="base">
                                        <p:cTn id="73" dur="500" fill="hold"/>
                                        <p:tgtEl>
                                          <p:spTgt spid="1017">
                                            <p:txEl>
                                              <p:pRg st="0" end="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1017">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2" grpId="0" build="p"/>
      <p:bldP spid="1003" grpId="0" build="p"/>
      <p:bldP spid="1004" grpId="0" animBg="1"/>
      <p:bldP spid="1005" grpId="0" animBg="1"/>
      <p:bldP spid="1006" grpId="0" build="p"/>
      <p:bldP spid="1007" grpId="0" build="p"/>
      <p:bldP spid="1008" grpId="0" animBg="1"/>
      <p:bldP spid="1009" grpId="0" animBg="1"/>
      <p:bldP spid="1012" grpId="0" build="p"/>
      <p:bldP spid="1013" grpId="0" build="p"/>
      <p:bldP spid="1014" grpId="0" animBg="1"/>
      <p:bldP spid="1015" grpId="0" animBg="1"/>
      <p:bldP spid="1016" grpId="0" build="p"/>
      <p:bldP spid="1017" grpId="0" build="p"/>
      <p:bldP spid="1018" grpId="0" animBg="1"/>
      <p:bldP spid="101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77"/>
        <p:cNvGrpSpPr/>
        <p:nvPr/>
      </p:nvGrpSpPr>
      <p:grpSpPr>
        <a:xfrm>
          <a:off x="0" y="0"/>
          <a:ext cx="0" cy="0"/>
          <a:chOff x="0" y="0"/>
          <a:chExt cx="0" cy="0"/>
        </a:xfrm>
      </p:grpSpPr>
      <p:sp>
        <p:nvSpPr>
          <p:cNvPr id="1678" name="Google Shape;1678;p51"/>
          <p:cNvSpPr txBox="1">
            <a:spLocks noGrp="1"/>
          </p:cNvSpPr>
          <p:nvPr>
            <p:ph type="title"/>
          </p:nvPr>
        </p:nvSpPr>
        <p:spPr>
          <a:xfrm>
            <a:off x="717698" y="3108400"/>
            <a:ext cx="5184600" cy="6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Methodology</a:t>
            </a:r>
            <a:endParaRPr/>
          </a:p>
        </p:txBody>
      </p:sp>
      <p:sp>
        <p:nvSpPr>
          <p:cNvPr id="1679" name="Google Shape;1679;p51"/>
          <p:cNvSpPr txBox="1">
            <a:spLocks noGrp="1"/>
          </p:cNvSpPr>
          <p:nvPr>
            <p:ph type="subTitle" idx="1"/>
          </p:nvPr>
        </p:nvSpPr>
        <p:spPr>
          <a:xfrm>
            <a:off x="717698" y="3810725"/>
            <a:ext cx="5184600" cy="5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80" name="Google Shape;1680;p51"/>
          <p:cNvSpPr txBox="1">
            <a:spLocks noGrp="1"/>
          </p:cNvSpPr>
          <p:nvPr>
            <p:ph type="title" idx="2"/>
          </p:nvPr>
        </p:nvSpPr>
        <p:spPr>
          <a:xfrm>
            <a:off x="717700" y="1653875"/>
            <a:ext cx="1949400" cy="135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80"/>
                                        </p:tgtEl>
                                        <p:attrNameLst>
                                          <p:attrName>style.visibility</p:attrName>
                                        </p:attrNameLst>
                                      </p:cBhvr>
                                      <p:to>
                                        <p:strVal val="visible"/>
                                      </p:to>
                                    </p:set>
                                    <p:animEffect transition="in" filter="fade">
                                      <p:cBhvr>
                                        <p:cTn id="7" dur="1000"/>
                                        <p:tgtEl>
                                          <p:spTgt spid="1680"/>
                                        </p:tgtEl>
                                      </p:cBhvr>
                                    </p:animEffect>
                                    <p:anim calcmode="lin" valueType="num">
                                      <p:cBhvr>
                                        <p:cTn id="8" dur="1000" fill="hold"/>
                                        <p:tgtEl>
                                          <p:spTgt spid="1680"/>
                                        </p:tgtEl>
                                        <p:attrNameLst>
                                          <p:attrName>ppt_x</p:attrName>
                                        </p:attrNameLst>
                                      </p:cBhvr>
                                      <p:tavLst>
                                        <p:tav tm="0">
                                          <p:val>
                                            <p:strVal val="#ppt_x"/>
                                          </p:val>
                                        </p:tav>
                                        <p:tav tm="100000">
                                          <p:val>
                                            <p:strVal val="#ppt_x"/>
                                          </p:val>
                                        </p:tav>
                                      </p:tavLst>
                                    </p:anim>
                                    <p:anim calcmode="lin" valueType="num">
                                      <p:cBhvr>
                                        <p:cTn id="9" dur="1000" fill="hold"/>
                                        <p:tgtEl>
                                          <p:spTgt spid="168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78"/>
                                        </p:tgtEl>
                                        <p:attrNameLst>
                                          <p:attrName>style.visibility</p:attrName>
                                        </p:attrNameLst>
                                      </p:cBhvr>
                                      <p:to>
                                        <p:strVal val="visible"/>
                                      </p:to>
                                    </p:set>
                                    <p:animEffect transition="in" filter="fade">
                                      <p:cBhvr>
                                        <p:cTn id="12" dur="1000"/>
                                        <p:tgtEl>
                                          <p:spTgt spid="1678"/>
                                        </p:tgtEl>
                                      </p:cBhvr>
                                    </p:animEffect>
                                    <p:anim calcmode="lin" valueType="num">
                                      <p:cBhvr>
                                        <p:cTn id="13" dur="1000" fill="hold"/>
                                        <p:tgtEl>
                                          <p:spTgt spid="1678"/>
                                        </p:tgtEl>
                                        <p:attrNameLst>
                                          <p:attrName>ppt_x</p:attrName>
                                        </p:attrNameLst>
                                      </p:cBhvr>
                                      <p:tavLst>
                                        <p:tav tm="0">
                                          <p:val>
                                            <p:strVal val="#ppt_x"/>
                                          </p:val>
                                        </p:tav>
                                        <p:tav tm="100000">
                                          <p:val>
                                            <p:strVal val="#ppt_x"/>
                                          </p:val>
                                        </p:tav>
                                      </p:tavLst>
                                    </p:anim>
                                    <p:anim calcmode="lin" valueType="num">
                                      <p:cBhvr>
                                        <p:cTn id="14" dur="1000" fill="hold"/>
                                        <p:tgtEl>
                                          <p:spTgt spid="167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8" grpId="0"/>
      <p:bldP spid="168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sp>
        <p:nvSpPr>
          <p:cNvPr id="1685" name="Google Shape;1685;p52"/>
          <p:cNvSpPr txBox="1">
            <a:spLocks noGrp="1"/>
          </p:cNvSpPr>
          <p:nvPr>
            <p:ph type="title"/>
          </p:nvPr>
        </p:nvSpPr>
        <p:spPr>
          <a:xfrm>
            <a:off x="717700" y="541025"/>
            <a:ext cx="7708500" cy="47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sp>
        <p:nvSpPr>
          <p:cNvPr id="1686" name="Google Shape;1686;p52"/>
          <p:cNvSpPr txBox="1">
            <a:spLocks noGrp="1"/>
          </p:cNvSpPr>
          <p:nvPr>
            <p:ph type="subTitle" idx="4294967295"/>
          </p:nvPr>
        </p:nvSpPr>
        <p:spPr>
          <a:xfrm>
            <a:off x="641550" y="1344100"/>
            <a:ext cx="6820200" cy="3117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500" dirty="0"/>
              <a:t>Our fire-fighting robot project is the integration of hardware and software together to build a system. The approach encompasses:</a:t>
            </a:r>
            <a:endParaRPr sz="1500" dirty="0"/>
          </a:p>
          <a:p>
            <a:pPr marL="0" lvl="0" indent="0" algn="just" rtl="0">
              <a:spcBef>
                <a:spcPts val="1200"/>
              </a:spcBef>
              <a:spcAft>
                <a:spcPts val="0"/>
              </a:spcAft>
              <a:buNone/>
            </a:pPr>
            <a:r>
              <a:rPr lang="en" sz="1500" dirty="0">
                <a:highlight>
                  <a:schemeClr val="lt1"/>
                </a:highlight>
              </a:rPr>
              <a:t>1.  Mobile App Development:</a:t>
            </a:r>
            <a:endParaRPr sz="1500" dirty="0">
              <a:highlight>
                <a:schemeClr val="lt1"/>
              </a:highlight>
            </a:endParaRPr>
          </a:p>
          <a:p>
            <a:pPr marL="914400" lvl="0" indent="-323850" algn="l" rtl="0">
              <a:lnSpc>
                <a:spcPct val="115000"/>
              </a:lnSpc>
              <a:spcBef>
                <a:spcPts val="1200"/>
              </a:spcBef>
              <a:spcAft>
                <a:spcPts val="0"/>
              </a:spcAft>
              <a:buClr>
                <a:schemeClr val="dk1"/>
              </a:buClr>
              <a:buSzPts val="1500"/>
              <a:buFont typeface="Montserrat"/>
              <a:buChar char="●"/>
            </a:pPr>
            <a:r>
              <a:rPr lang="en" sz="1500" dirty="0">
                <a:highlight>
                  <a:schemeClr val="lt1"/>
                </a:highlight>
              </a:rPr>
              <a:t>Integration of a deep learning model for fire detection.</a:t>
            </a:r>
            <a:endParaRPr sz="1500" dirty="0">
              <a:highlight>
                <a:schemeClr val="lt1"/>
              </a:highlight>
            </a:endParaRPr>
          </a:p>
          <a:p>
            <a:pPr marL="914400" lvl="0" indent="-323850" algn="l" rtl="0">
              <a:lnSpc>
                <a:spcPct val="115000"/>
              </a:lnSpc>
              <a:spcBef>
                <a:spcPts val="0"/>
              </a:spcBef>
              <a:spcAft>
                <a:spcPts val="0"/>
              </a:spcAft>
              <a:buClr>
                <a:schemeClr val="dk1"/>
              </a:buClr>
              <a:buSzPts val="1500"/>
              <a:buFont typeface="Montserrat"/>
              <a:buChar char="●"/>
            </a:pPr>
            <a:r>
              <a:rPr lang="en" sz="1500" dirty="0">
                <a:highlight>
                  <a:schemeClr val="lt1"/>
                </a:highlight>
              </a:rPr>
              <a:t>Image selection functionalities.</a:t>
            </a:r>
            <a:endParaRPr sz="1500" dirty="0">
              <a:highlight>
                <a:schemeClr val="lt1"/>
              </a:highlight>
            </a:endParaRPr>
          </a:p>
          <a:p>
            <a:pPr marL="0" lvl="0" indent="0" algn="l" rtl="0">
              <a:lnSpc>
                <a:spcPct val="115000"/>
              </a:lnSpc>
              <a:spcBef>
                <a:spcPts val="0"/>
              </a:spcBef>
              <a:spcAft>
                <a:spcPts val="0"/>
              </a:spcAft>
              <a:buNone/>
            </a:pPr>
            <a:endParaRPr sz="1500" dirty="0">
              <a:highlight>
                <a:schemeClr val="lt1"/>
              </a:highlight>
            </a:endParaRPr>
          </a:p>
          <a:p>
            <a:pPr marL="0" lvl="0" indent="0" algn="l" rtl="0">
              <a:lnSpc>
                <a:spcPct val="115000"/>
              </a:lnSpc>
              <a:spcBef>
                <a:spcPts val="0"/>
              </a:spcBef>
              <a:spcAft>
                <a:spcPts val="0"/>
              </a:spcAft>
              <a:buNone/>
            </a:pPr>
            <a:r>
              <a:rPr lang="en" sz="1500" dirty="0">
                <a:highlight>
                  <a:schemeClr val="lt1"/>
                </a:highlight>
              </a:rPr>
              <a:t>2. Web App Framework:</a:t>
            </a:r>
            <a:endParaRPr sz="1500" dirty="0">
              <a:highlight>
                <a:schemeClr val="lt1"/>
              </a:highlight>
            </a:endParaRPr>
          </a:p>
          <a:p>
            <a:pPr marL="0" lvl="0" indent="0" algn="l" rtl="0">
              <a:lnSpc>
                <a:spcPct val="115000"/>
              </a:lnSpc>
              <a:spcBef>
                <a:spcPts val="0"/>
              </a:spcBef>
              <a:spcAft>
                <a:spcPts val="0"/>
              </a:spcAft>
              <a:buNone/>
            </a:pPr>
            <a:endParaRPr sz="1500" dirty="0">
              <a:highlight>
                <a:schemeClr val="lt1"/>
              </a:highlight>
            </a:endParaRPr>
          </a:p>
          <a:p>
            <a:pPr marL="914400" lvl="0" indent="-323850" algn="l" rtl="0">
              <a:lnSpc>
                <a:spcPct val="115000"/>
              </a:lnSpc>
              <a:spcBef>
                <a:spcPts val="0"/>
              </a:spcBef>
              <a:spcAft>
                <a:spcPts val="0"/>
              </a:spcAft>
              <a:buClr>
                <a:schemeClr val="dk1"/>
              </a:buClr>
              <a:buSzPts val="1500"/>
              <a:buFont typeface="Montserrat"/>
              <a:buChar char="●"/>
            </a:pPr>
            <a:r>
              <a:rPr lang="en" sz="1500" dirty="0">
                <a:highlight>
                  <a:schemeClr val="lt1"/>
                </a:highlight>
              </a:rPr>
              <a:t>Establishing connections with Firebase, and a local server.</a:t>
            </a:r>
            <a:endParaRPr sz="1500" dirty="0">
              <a:highlight>
                <a:schemeClr val="lt1"/>
              </a:highlight>
            </a:endParaRPr>
          </a:p>
          <a:p>
            <a:pPr marL="914400" lvl="0" indent="-323850" algn="l" rtl="0">
              <a:lnSpc>
                <a:spcPct val="115000"/>
              </a:lnSpc>
              <a:spcBef>
                <a:spcPts val="0"/>
              </a:spcBef>
              <a:spcAft>
                <a:spcPts val="0"/>
              </a:spcAft>
              <a:buClr>
                <a:srgbClr val="D1D5DB"/>
              </a:buClr>
              <a:buSzPts val="1500"/>
              <a:buFont typeface="Roboto"/>
              <a:buChar char="●"/>
            </a:pPr>
            <a:r>
              <a:rPr lang="en" sz="1500" dirty="0">
                <a:highlight>
                  <a:schemeClr val="lt1"/>
                </a:highlight>
              </a:rPr>
              <a:t>Load Google for real-time location tracking</a:t>
            </a:r>
            <a:endParaRPr sz="1500" dirty="0">
              <a:highlight>
                <a:schemeClr val="lt1"/>
              </a:highlight>
            </a:endParaRPr>
          </a:p>
          <a:p>
            <a:pPr marL="914400" lvl="0" indent="-323850" algn="l" rtl="0">
              <a:lnSpc>
                <a:spcPct val="115000"/>
              </a:lnSpc>
              <a:spcBef>
                <a:spcPts val="0"/>
              </a:spcBef>
              <a:spcAft>
                <a:spcPts val="0"/>
              </a:spcAft>
              <a:buClr>
                <a:schemeClr val="dk1"/>
              </a:buClr>
              <a:buSzPts val="1500"/>
              <a:buFont typeface="Montserrat"/>
              <a:buChar char="●"/>
            </a:pPr>
            <a:r>
              <a:rPr lang="en" sz="1500" dirty="0">
                <a:highlight>
                  <a:schemeClr val="lt1"/>
                </a:highlight>
              </a:rPr>
              <a:t>Enabling comprehensive robot control, monitor Sensor data </a:t>
            </a:r>
            <a:endParaRPr sz="1500" dirty="0">
              <a:highlight>
                <a:schemeClr val="lt1"/>
              </a:highlight>
            </a:endParaRPr>
          </a:p>
          <a:p>
            <a:pPr marL="0" lvl="0" indent="0" algn="just" rtl="0">
              <a:spcBef>
                <a:spcPts val="0"/>
              </a:spcBef>
              <a:spcAft>
                <a:spcPts val="1200"/>
              </a:spcAft>
              <a:buNone/>
            </a:pPr>
            <a:endParaRPr sz="15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86">
                                            <p:txEl>
                                              <p:pRg st="0" end="0"/>
                                            </p:txEl>
                                          </p:spTgt>
                                        </p:tgtEl>
                                        <p:attrNameLst>
                                          <p:attrName>style.visibility</p:attrName>
                                        </p:attrNameLst>
                                      </p:cBhvr>
                                      <p:to>
                                        <p:strVal val="visible"/>
                                      </p:to>
                                    </p:set>
                                    <p:animEffect transition="in" filter="fade">
                                      <p:cBhvr>
                                        <p:cTn id="7" dur="250"/>
                                        <p:tgtEl>
                                          <p:spTgt spid="1686">
                                            <p:txEl>
                                              <p:pRg st="0" end="0"/>
                                            </p:txEl>
                                          </p:spTgt>
                                        </p:tgtEl>
                                      </p:cBhvr>
                                    </p:animEffect>
                                    <p:anim calcmode="lin" valueType="num">
                                      <p:cBhvr>
                                        <p:cTn id="8" dur="250" fill="hold"/>
                                        <p:tgtEl>
                                          <p:spTgt spid="1686">
                                            <p:txEl>
                                              <p:pRg st="0" end="0"/>
                                            </p:txEl>
                                          </p:spTgt>
                                        </p:tgtEl>
                                        <p:attrNameLst>
                                          <p:attrName>ppt_x</p:attrName>
                                        </p:attrNameLst>
                                      </p:cBhvr>
                                      <p:tavLst>
                                        <p:tav tm="0">
                                          <p:val>
                                            <p:strVal val="#ppt_x"/>
                                          </p:val>
                                        </p:tav>
                                        <p:tav tm="100000">
                                          <p:val>
                                            <p:strVal val="#ppt_x"/>
                                          </p:val>
                                        </p:tav>
                                      </p:tavLst>
                                    </p:anim>
                                    <p:anim calcmode="lin" valueType="num">
                                      <p:cBhvr>
                                        <p:cTn id="9" dur="250" fill="hold"/>
                                        <p:tgtEl>
                                          <p:spTgt spid="168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686">
                                            <p:txEl>
                                              <p:pRg st="1" end="1"/>
                                            </p:txEl>
                                          </p:spTgt>
                                        </p:tgtEl>
                                        <p:attrNameLst>
                                          <p:attrName>style.visibility</p:attrName>
                                        </p:attrNameLst>
                                      </p:cBhvr>
                                      <p:to>
                                        <p:strVal val="visible"/>
                                      </p:to>
                                    </p:set>
                                    <p:animEffect transition="in" filter="fade">
                                      <p:cBhvr>
                                        <p:cTn id="14" dur="250"/>
                                        <p:tgtEl>
                                          <p:spTgt spid="1686">
                                            <p:txEl>
                                              <p:pRg st="1" end="1"/>
                                            </p:txEl>
                                          </p:spTgt>
                                        </p:tgtEl>
                                      </p:cBhvr>
                                    </p:animEffect>
                                    <p:anim calcmode="lin" valueType="num">
                                      <p:cBhvr>
                                        <p:cTn id="15" dur="250" fill="hold"/>
                                        <p:tgtEl>
                                          <p:spTgt spid="1686">
                                            <p:txEl>
                                              <p:pRg st="1" end="1"/>
                                            </p:txEl>
                                          </p:spTgt>
                                        </p:tgtEl>
                                        <p:attrNameLst>
                                          <p:attrName>ppt_x</p:attrName>
                                        </p:attrNameLst>
                                      </p:cBhvr>
                                      <p:tavLst>
                                        <p:tav tm="0">
                                          <p:val>
                                            <p:strVal val="#ppt_x"/>
                                          </p:val>
                                        </p:tav>
                                        <p:tav tm="100000">
                                          <p:val>
                                            <p:strVal val="#ppt_x"/>
                                          </p:val>
                                        </p:tav>
                                      </p:tavLst>
                                    </p:anim>
                                    <p:anim calcmode="lin" valueType="num">
                                      <p:cBhvr>
                                        <p:cTn id="16" dur="250" fill="hold"/>
                                        <p:tgtEl>
                                          <p:spTgt spid="168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686">
                                            <p:txEl>
                                              <p:pRg st="2" end="2"/>
                                            </p:txEl>
                                          </p:spTgt>
                                        </p:tgtEl>
                                        <p:attrNameLst>
                                          <p:attrName>style.visibility</p:attrName>
                                        </p:attrNameLst>
                                      </p:cBhvr>
                                      <p:to>
                                        <p:strVal val="visible"/>
                                      </p:to>
                                    </p:set>
                                    <p:animEffect transition="in" filter="fade">
                                      <p:cBhvr>
                                        <p:cTn id="21" dur="250"/>
                                        <p:tgtEl>
                                          <p:spTgt spid="1686">
                                            <p:txEl>
                                              <p:pRg st="2" end="2"/>
                                            </p:txEl>
                                          </p:spTgt>
                                        </p:tgtEl>
                                      </p:cBhvr>
                                    </p:animEffect>
                                    <p:anim calcmode="lin" valueType="num">
                                      <p:cBhvr>
                                        <p:cTn id="22" dur="250" fill="hold"/>
                                        <p:tgtEl>
                                          <p:spTgt spid="1686">
                                            <p:txEl>
                                              <p:pRg st="2" end="2"/>
                                            </p:txEl>
                                          </p:spTgt>
                                        </p:tgtEl>
                                        <p:attrNameLst>
                                          <p:attrName>ppt_x</p:attrName>
                                        </p:attrNameLst>
                                      </p:cBhvr>
                                      <p:tavLst>
                                        <p:tav tm="0">
                                          <p:val>
                                            <p:strVal val="#ppt_x"/>
                                          </p:val>
                                        </p:tav>
                                        <p:tav tm="100000">
                                          <p:val>
                                            <p:strVal val="#ppt_x"/>
                                          </p:val>
                                        </p:tav>
                                      </p:tavLst>
                                    </p:anim>
                                    <p:anim calcmode="lin" valueType="num">
                                      <p:cBhvr>
                                        <p:cTn id="23" dur="250" fill="hold"/>
                                        <p:tgtEl>
                                          <p:spTgt spid="168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686">
                                            <p:txEl>
                                              <p:pRg st="3" end="3"/>
                                            </p:txEl>
                                          </p:spTgt>
                                        </p:tgtEl>
                                        <p:attrNameLst>
                                          <p:attrName>style.visibility</p:attrName>
                                        </p:attrNameLst>
                                      </p:cBhvr>
                                      <p:to>
                                        <p:strVal val="visible"/>
                                      </p:to>
                                    </p:set>
                                    <p:animEffect transition="in" filter="fade">
                                      <p:cBhvr>
                                        <p:cTn id="28" dur="250"/>
                                        <p:tgtEl>
                                          <p:spTgt spid="1686">
                                            <p:txEl>
                                              <p:pRg st="3" end="3"/>
                                            </p:txEl>
                                          </p:spTgt>
                                        </p:tgtEl>
                                      </p:cBhvr>
                                    </p:animEffect>
                                    <p:anim calcmode="lin" valueType="num">
                                      <p:cBhvr>
                                        <p:cTn id="29" dur="250" fill="hold"/>
                                        <p:tgtEl>
                                          <p:spTgt spid="1686">
                                            <p:txEl>
                                              <p:pRg st="3" end="3"/>
                                            </p:txEl>
                                          </p:spTgt>
                                        </p:tgtEl>
                                        <p:attrNameLst>
                                          <p:attrName>ppt_x</p:attrName>
                                        </p:attrNameLst>
                                      </p:cBhvr>
                                      <p:tavLst>
                                        <p:tav tm="0">
                                          <p:val>
                                            <p:strVal val="#ppt_x"/>
                                          </p:val>
                                        </p:tav>
                                        <p:tav tm="100000">
                                          <p:val>
                                            <p:strVal val="#ppt_x"/>
                                          </p:val>
                                        </p:tav>
                                      </p:tavLst>
                                    </p:anim>
                                    <p:anim calcmode="lin" valueType="num">
                                      <p:cBhvr>
                                        <p:cTn id="30" dur="250" fill="hold"/>
                                        <p:tgtEl>
                                          <p:spTgt spid="168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686">
                                            <p:txEl>
                                              <p:pRg st="5" end="5"/>
                                            </p:txEl>
                                          </p:spTgt>
                                        </p:tgtEl>
                                        <p:attrNameLst>
                                          <p:attrName>style.visibility</p:attrName>
                                        </p:attrNameLst>
                                      </p:cBhvr>
                                      <p:to>
                                        <p:strVal val="visible"/>
                                      </p:to>
                                    </p:set>
                                    <p:animEffect transition="in" filter="fade">
                                      <p:cBhvr>
                                        <p:cTn id="35" dur="250"/>
                                        <p:tgtEl>
                                          <p:spTgt spid="1686">
                                            <p:txEl>
                                              <p:pRg st="5" end="5"/>
                                            </p:txEl>
                                          </p:spTgt>
                                        </p:tgtEl>
                                      </p:cBhvr>
                                    </p:animEffect>
                                    <p:anim calcmode="lin" valueType="num">
                                      <p:cBhvr>
                                        <p:cTn id="36" dur="250" fill="hold"/>
                                        <p:tgtEl>
                                          <p:spTgt spid="1686">
                                            <p:txEl>
                                              <p:pRg st="5" end="5"/>
                                            </p:txEl>
                                          </p:spTgt>
                                        </p:tgtEl>
                                        <p:attrNameLst>
                                          <p:attrName>ppt_x</p:attrName>
                                        </p:attrNameLst>
                                      </p:cBhvr>
                                      <p:tavLst>
                                        <p:tav tm="0">
                                          <p:val>
                                            <p:strVal val="#ppt_x"/>
                                          </p:val>
                                        </p:tav>
                                        <p:tav tm="100000">
                                          <p:val>
                                            <p:strVal val="#ppt_x"/>
                                          </p:val>
                                        </p:tav>
                                      </p:tavLst>
                                    </p:anim>
                                    <p:anim calcmode="lin" valueType="num">
                                      <p:cBhvr>
                                        <p:cTn id="37" dur="250" fill="hold"/>
                                        <p:tgtEl>
                                          <p:spTgt spid="168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686">
                                            <p:txEl>
                                              <p:pRg st="7" end="7"/>
                                            </p:txEl>
                                          </p:spTgt>
                                        </p:tgtEl>
                                        <p:attrNameLst>
                                          <p:attrName>style.visibility</p:attrName>
                                        </p:attrNameLst>
                                      </p:cBhvr>
                                      <p:to>
                                        <p:strVal val="visible"/>
                                      </p:to>
                                    </p:set>
                                    <p:animEffect transition="in" filter="fade">
                                      <p:cBhvr>
                                        <p:cTn id="42" dur="250"/>
                                        <p:tgtEl>
                                          <p:spTgt spid="1686">
                                            <p:txEl>
                                              <p:pRg st="7" end="7"/>
                                            </p:txEl>
                                          </p:spTgt>
                                        </p:tgtEl>
                                      </p:cBhvr>
                                    </p:animEffect>
                                    <p:anim calcmode="lin" valueType="num">
                                      <p:cBhvr>
                                        <p:cTn id="43" dur="250" fill="hold"/>
                                        <p:tgtEl>
                                          <p:spTgt spid="1686">
                                            <p:txEl>
                                              <p:pRg st="7" end="7"/>
                                            </p:txEl>
                                          </p:spTgt>
                                        </p:tgtEl>
                                        <p:attrNameLst>
                                          <p:attrName>ppt_x</p:attrName>
                                        </p:attrNameLst>
                                      </p:cBhvr>
                                      <p:tavLst>
                                        <p:tav tm="0">
                                          <p:val>
                                            <p:strVal val="#ppt_x"/>
                                          </p:val>
                                        </p:tav>
                                        <p:tav tm="100000">
                                          <p:val>
                                            <p:strVal val="#ppt_x"/>
                                          </p:val>
                                        </p:tav>
                                      </p:tavLst>
                                    </p:anim>
                                    <p:anim calcmode="lin" valueType="num">
                                      <p:cBhvr>
                                        <p:cTn id="44" dur="250" fill="hold"/>
                                        <p:tgtEl>
                                          <p:spTgt spid="1686">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686">
                                            <p:txEl>
                                              <p:pRg st="8" end="8"/>
                                            </p:txEl>
                                          </p:spTgt>
                                        </p:tgtEl>
                                        <p:attrNameLst>
                                          <p:attrName>style.visibility</p:attrName>
                                        </p:attrNameLst>
                                      </p:cBhvr>
                                      <p:to>
                                        <p:strVal val="visible"/>
                                      </p:to>
                                    </p:set>
                                    <p:animEffect transition="in" filter="fade">
                                      <p:cBhvr>
                                        <p:cTn id="49" dur="250"/>
                                        <p:tgtEl>
                                          <p:spTgt spid="1686">
                                            <p:txEl>
                                              <p:pRg st="8" end="8"/>
                                            </p:txEl>
                                          </p:spTgt>
                                        </p:tgtEl>
                                      </p:cBhvr>
                                    </p:animEffect>
                                    <p:anim calcmode="lin" valueType="num">
                                      <p:cBhvr>
                                        <p:cTn id="50" dur="250" fill="hold"/>
                                        <p:tgtEl>
                                          <p:spTgt spid="1686">
                                            <p:txEl>
                                              <p:pRg st="8" end="8"/>
                                            </p:txEl>
                                          </p:spTgt>
                                        </p:tgtEl>
                                        <p:attrNameLst>
                                          <p:attrName>ppt_x</p:attrName>
                                        </p:attrNameLst>
                                      </p:cBhvr>
                                      <p:tavLst>
                                        <p:tav tm="0">
                                          <p:val>
                                            <p:strVal val="#ppt_x"/>
                                          </p:val>
                                        </p:tav>
                                        <p:tav tm="100000">
                                          <p:val>
                                            <p:strVal val="#ppt_x"/>
                                          </p:val>
                                        </p:tav>
                                      </p:tavLst>
                                    </p:anim>
                                    <p:anim calcmode="lin" valueType="num">
                                      <p:cBhvr>
                                        <p:cTn id="51" dur="250" fill="hold"/>
                                        <p:tgtEl>
                                          <p:spTgt spid="1686">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1686">
                                            <p:txEl>
                                              <p:pRg st="9" end="9"/>
                                            </p:txEl>
                                          </p:spTgt>
                                        </p:tgtEl>
                                        <p:attrNameLst>
                                          <p:attrName>style.visibility</p:attrName>
                                        </p:attrNameLst>
                                      </p:cBhvr>
                                      <p:to>
                                        <p:strVal val="visible"/>
                                      </p:to>
                                    </p:set>
                                    <p:animEffect transition="in" filter="fade">
                                      <p:cBhvr>
                                        <p:cTn id="56" dur="250"/>
                                        <p:tgtEl>
                                          <p:spTgt spid="1686">
                                            <p:txEl>
                                              <p:pRg st="9" end="9"/>
                                            </p:txEl>
                                          </p:spTgt>
                                        </p:tgtEl>
                                      </p:cBhvr>
                                    </p:animEffect>
                                    <p:anim calcmode="lin" valueType="num">
                                      <p:cBhvr>
                                        <p:cTn id="57" dur="250" fill="hold"/>
                                        <p:tgtEl>
                                          <p:spTgt spid="1686">
                                            <p:txEl>
                                              <p:pRg st="9" end="9"/>
                                            </p:txEl>
                                          </p:spTgt>
                                        </p:tgtEl>
                                        <p:attrNameLst>
                                          <p:attrName>ppt_x</p:attrName>
                                        </p:attrNameLst>
                                      </p:cBhvr>
                                      <p:tavLst>
                                        <p:tav tm="0">
                                          <p:val>
                                            <p:strVal val="#ppt_x"/>
                                          </p:val>
                                        </p:tav>
                                        <p:tav tm="100000">
                                          <p:val>
                                            <p:strVal val="#ppt_x"/>
                                          </p:val>
                                        </p:tav>
                                      </p:tavLst>
                                    </p:anim>
                                    <p:anim calcmode="lin" valueType="num">
                                      <p:cBhvr>
                                        <p:cTn id="58" dur="250" fill="hold"/>
                                        <p:tgtEl>
                                          <p:spTgt spid="1686">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6"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90"/>
        <p:cNvGrpSpPr/>
        <p:nvPr/>
      </p:nvGrpSpPr>
      <p:grpSpPr>
        <a:xfrm>
          <a:off x="0" y="0"/>
          <a:ext cx="0" cy="0"/>
          <a:chOff x="0" y="0"/>
          <a:chExt cx="0" cy="0"/>
        </a:xfrm>
      </p:grpSpPr>
      <p:sp>
        <p:nvSpPr>
          <p:cNvPr id="1691" name="Google Shape;1691;p53"/>
          <p:cNvSpPr txBox="1">
            <a:spLocks noGrp="1"/>
          </p:cNvSpPr>
          <p:nvPr>
            <p:ph type="title"/>
          </p:nvPr>
        </p:nvSpPr>
        <p:spPr>
          <a:xfrm>
            <a:off x="717700" y="541025"/>
            <a:ext cx="7708500" cy="47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Methodology(Cont.)</a:t>
            </a:r>
            <a:endParaRPr/>
          </a:p>
        </p:txBody>
      </p:sp>
      <p:sp>
        <p:nvSpPr>
          <p:cNvPr id="1692" name="Google Shape;1692;p53"/>
          <p:cNvSpPr txBox="1">
            <a:spLocks noGrp="1"/>
          </p:cNvSpPr>
          <p:nvPr>
            <p:ph type="subTitle" idx="4294967295"/>
          </p:nvPr>
        </p:nvSpPr>
        <p:spPr>
          <a:xfrm>
            <a:off x="717700" y="1017725"/>
            <a:ext cx="6820200" cy="3117900"/>
          </a:xfrm>
          <a:prstGeom prst="rect">
            <a:avLst/>
          </a:prstGeom>
        </p:spPr>
        <p:txBody>
          <a:bodyPr spcFirstLastPara="1" wrap="square" lIns="91425" tIns="91425" rIns="91425" bIns="91425" anchor="t" anchorCtr="0">
            <a:noAutofit/>
          </a:bodyPr>
          <a:lstStyle/>
          <a:p>
            <a:pPr marL="0" lvl="0" indent="0" algn="l" rtl="0">
              <a:lnSpc>
                <a:spcPct val="115000"/>
              </a:lnSpc>
              <a:spcBef>
                <a:spcPts val="1500"/>
              </a:spcBef>
              <a:spcAft>
                <a:spcPts val="0"/>
              </a:spcAft>
              <a:buNone/>
            </a:pPr>
            <a:r>
              <a:rPr lang="en" sz="1500" dirty="0">
                <a:highlight>
                  <a:schemeClr val="lt1"/>
                </a:highlight>
              </a:rPr>
              <a:t>3. Robot Hardware Configuration:</a:t>
            </a:r>
            <a:endParaRPr sz="1500" dirty="0">
              <a:highlight>
                <a:schemeClr val="lt1"/>
              </a:highlight>
            </a:endParaRPr>
          </a:p>
          <a:p>
            <a:pPr marL="914400" lvl="1" indent="-323850" algn="l" rtl="0">
              <a:lnSpc>
                <a:spcPct val="115000"/>
              </a:lnSpc>
              <a:spcBef>
                <a:spcPts val="1500"/>
              </a:spcBef>
              <a:spcAft>
                <a:spcPts val="0"/>
              </a:spcAft>
              <a:buClr>
                <a:schemeClr val="dk1"/>
              </a:buClr>
              <a:buSzPts val="1500"/>
              <a:buFont typeface="Montserrat"/>
              <a:buChar char="●"/>
            </a:pPr>
            <a:r>
              <a:rPr lang="en" sz="1500" dirty="0">
                <a:highlight>
                  <a:schemeClr val="lt1"/>
                </a:highlight>
              </a:rPr>
              <a:t>Integration of essential components - cameras, sensors, motors, GPS, and microcontrollers.</a:t>
            </a:r>
            <a:endParaRPr sz="1500" dirty="0">
              <a:highlight>
                <a:schemeClr val="lt1"/>
              </a:highlight>
            </a:endParaRPr>
          </a:p>
          <a:p>
            <a:pPr marL="914400" lvl="1" indent="-323850" algn="l" rtl="0">
              <a:lnSpc>
                <a:spcPct val="115000"/>
              </a:lnSpc>
              <a:spcBef>
                <a:spcPts val="0"/>
              </a:spcBef>
              <a:spcAft>
                <a:spcPts val="0"/>
              </a:spcAft>
              <a:buClr>
                <a:schemeClr val="dk1"/>
              </a:buClr>
              <a:buSzPts val="1500"/>
              <a:buFont typeface="Montserrat"/>
              <a:buChar char="●"/>
            </a:pPr>
            <a:r>
              <a:rPr lang="en" sz="1500" dirty="0">
                <a:highlight>
                  <a:schemeClr val="lt1"/>
                </a:highlight>
              </a:rPr>
              <a:t>Powering the system via a 12V DC supply.</a:t>
            </a:r>
            <a:endParaRPr sz="1500" dirty="0">
              <a:highlight>
                <a:schemeClr val="lt1"/>
              </a:highlight>
            </a:endParaRPr>
          </a:p>
          <a:p>
            <a:pPr marL="0" lvl="0" indent="0" algn="l" rtl="0">
              <a:lnSpc>
                <a:spcPct val="115000"/>
              </a:lnSpc>
              <a:spcBef>
                <a:spcPts val="1500"/>
              </a:spcBef>
              <a:spcAft>
                <a:spcPts val="0"/>
              </a:spcAft>
              <a:buNone/>
            </a:pPr>
            <a:r>
              <a:rPr lang="en" sz="1500" dirty="0">
                <a:highlight>
                  <a:schemeClr val="lt1"/>
                </a:highlight>
              </a:rPr>
              <a:t>4. Communication Channels:</a:t>
            </a:r>
            <a:endParaRPr sz="1500" dirty="0">
              <a:highlight>
                <a:schemeClr val="lt1"/>
              </a:highlight>
            </a:endParaRPr>
          </a:p>
          <a:p>
            <a:pPr marL="914400" lvl="1" indent="-323850" algn="l" rtl="0">
              <a:lnSpc>
                <a:spcPct val="115000"/>
              </a:lnSpc>
              <a:spcBef>
                <a:spcPts val="1500"/>
              </a:spcBef>
              <a:spcAft>
                <a:spcPts val="0"/>
              </a:spcAft>
              <a:buClr>
                <a:schemeClr val="dk1"/>
              </a:buClr>
              <a:buSzPts val="1500"/>
              <a:buFont typeface="Montserrat"/>
              <a:buChar char="●"/>
            </a:pPr>
            <a:r>
              <a:rPr lang="en" sz="1500" dirty="0">
                <a:highlight>
                  <a:schemeClr val="lt1"/>
                </a:highlight>
              </a:rPr>
              <a:t>Utilization of diverse communication channels - HTTP server for camera feeds, Firebase for sensor data, and a local web server for precise robot control.</a:t>
            </a:r>
            <a:endParaRPr sz="1500" dirty="0">
              <a:highlight>
                <a:schemeClr val="lt1"/>
              </a:highlight>
            </a:endParaRPr>
          </a:p>
          <a:p>
            <a:pPr marL="0" lvl="0" indent="0" algn="l" rtl="0">
              <a:lnSpc>
                <a:spcPct val="115000"/>
              </a:lnSpc>
              <a:spcBef>
                <a:spcPts val="1500"/>
              </a:spcBef>
              <a:spcAft>
                <a:spcPts val="0"/>
              </a:spcAft>
              <a:buClr>
                <a:schemeClr val="accent1"/>
              </a:buClr>
              <a:buSzPts val="1100"/>
              <a:buFont typeface="Arial"/>
              <a:buNone/>
            </a:pPr>
            <a:r>
              <a:rPr lang="en" sz="1500" dirty="0">
                <a:highlight>
                  <a:schemeClr val="lt1"/>
                </a:highlight>
              </a:rPr>
              <a:t>This methodology ensures a cohesive and efficient system, empowering swift and effective firefighting responses.</a:t>
            </a:r>
            <a:endParaRPr sz="1500" dirty="0">
              <a:highlight>
                <a:schemeClr val="lt1"/>
              </a:highlight>
            </a:endParaRPr>
          </a:p>
          <a:p>
            <a:pPr marL="0" lvl="0" indent="0" algn="just" rtl="0">
              <a:spcBef>
                <a:spcPts val="1500"/>
              </a:spcBef>
              <a:spcAft>
                <a:spcPts val="1200"/>
              </a:spcAft>
              <a:buNone/>
            </a:pPr>
            <a:endParaRPr sz="1500" dirty="0">
              <a:highlight>
                <a:schemeClr val="lt1"/>
              </a:high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92">
                                            <p:txEl>
                                              <p:pRg st="0" end="0"/>
                                            </p:txEl>
                                          </p:spTgt>
                                        </p:tgtEl>
                                        <p:attrNameLst>
                                          <p:attrName>style.visibility</p:attrName>
                                        </p:attrNameLst>
                                      </p:cBhvr>
                                      <p:to>
                                        <p:strVal val="visible"/>
                                      </p:to>
                                    </p:set>
                                    <p:animEffect transition="in" filter="fade">
                                      <p:cBhvr>
                                        <p:cTn id="7" dur="1000"/>
                                        <p:tgtEl>
                                          <p:spTgt spid="1692">
                                            <p:txEl>
                                              <p:pRg st="0" end="0"/>
                                            </p:txEl>
                                          </p:spTgt>
                                        </p:tgtEl>
                                      </p:cBhvr>
                                    </p:animEffect>
                                    <p:anim calcmode="lin" valueType="num">
                                      <p:cBhvr>
                                        <p:cTn id="8" dur="1000" fill="hold"/>
                                        <p:tgtEl>
                                          <p:spTgt spid="169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69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92">
                                            <p:txEl>
                                              <p:pRg st="1" end="1"/>
                                            </p:txEl>
                                          </p:spTgt>
                                        </p:tgtEl>
                                        <p:attrNameLst>
                                          <p:attrName>style.visibility</p:attrName>
                                        </p:attrNameLst>
                                      </p:cBhvr>
                                      <p:to>
                                        <p:strVal val="visible"/>
                                      </p:to>
                                    </p:set>
                                    <p:animEffect transition="in" filter="fade">
                                      <p:cBhvr>
                                        <p:cTn id="12" dur="1000"/>
                                        <p:tgtEl>
                                          <p:spTgt spid="1692">
                                            <p:txEl>
                                              <p:pRg st="1" end="1"/>
                                            </p:txEl>
                                          </p:spTgt>
                                        </p:tgtEl>
                                      </p:cBhvr>
                                    </p:animEffect>
                                    <p:anim calcmode="lin" valueType="num">
                                      <p:cBhvr>
                                        <p:cTn id="13" dur="1000" fill="hold"/>
                                        <p:tgtEl>
                                          <p:spTgt spid="1692">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1692">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692">
                                            <p:txEl>
                                              <p:pRg st="2" end="2"/>
                                            </p:txEl>
                                          </p:spTgt>
                                        </p:tgtEl>
                                        <p:attrNameLst>
                                          <p:attrName>style.visibility</p:attrName>
                                        </p:attrNameLst>
                                      </p:cBhvr>
                                      <p:to>
                                        <p:strVal val="visible"/>
                                      </p:to>
                                    </p:set>
                                    <p:animEffect transition="in" filter="fade">
                                      <p:cBhvr>
                                        <p:cTn id="17" dur="1000"/>
                                        <p:tgtEl>
                                          <p:spTgt spid="1692">
                                            <p:txEl>
                                              <p:pRg st="2" end="2"/>
                                            </p:txEl>
                                          </p:spTgt>
                                        </p:tgtEl>
                                      </p:cBhvr>
                                    </p:animEffect>
                                    <p:anim calcmode="lin" valueType="num">
                                      <p:cBhvr>
                                        <p:cTn id="18" dur="1000" fill="hold"/>
                                        <p:tgtEl>
                                          <p:spTgt spid="1692">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169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692">
                                            <p:txEl>
                                              <p:pRg st="3" end="3"/>
                                            </p:txEl>
                                          </p:spTgt>
                                        </p:tgtEl>
                                        <p:attrNameLst>
                                          <p:attrName>style.visibility</p:attrName>
                                        </p:attrNameLst>
                                      </p:cBhvr>
                                      <p:to>
                                        <p:strVal val="visible"/>
                                      </p:to>
                                    </p:set>
                                    <p:animEffect transition="in" filter="fade">
                                      <p:cBhvr>
                                        <p:cTn id="24" dur="1000"/>
                                        <p:tgtEl>
                                          <p:spTgt spid="1692">
                                            <p:txEl>
                                              <p:pRg st="3" end="3"/>
                                            </p:txEl>
                                          </p:spTgt>
                                        </p:tgtEl>
                                      </p:cBhvr>
                                    </p:animEffect>
                                    <p:anim calcmode="lin" valueType="num">
                                      <p:cBhvr>
                                        <p:cTn id="25" dur="1000" fill="hold"/>
                                        <p:tgtEl>
                                          <p:spTgt spid="1692">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1692">
                                            <p:txEl>
                                              <p:pRg st="3" end="3"/>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692">
                                            <p:txEl>
                                              <p:pRg st="4" end="4"/>
                                            </p:txEl>
                                          </p:spTgt>
                                        </p:tgtEl>
                                        <p:attrNameLst>
                                          <p:attrName>style.visibility</p:attrName>
                                        </p:attrNameLst>
                                      </p:cBhvr>
                                      <p:to>
                                        <p:strVal val="visible"/>
                                      </p:to>
                                    </p:set>
                                    <p:animEffect transition="in" filter="fade">
                                      <p:cBhvr>
                                        <p:cTn id="29" dur="1000"/>
                                        <p:tgtEl>
                                          <p:spTgt spid="1692">
                                            <p:txEl>
                                              <p:pRg st="4" end="4"/>
                                            </p:txEl>
                                          </p:spTgt>
                                        </p:tgtEl>
                                      </p:cBhvr>
                                    </p:animEffect>
                                    <p:anim calcmode="lin" valueType="num">
                                      <p:cBhvr>
                                        <p:cTn id="30" dur="1000" fill="hold"/>
                                        <p:tgtEl>
                                          <p:spTgt spid="1692">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169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1692">
                                            <p:txEl>
                                              <p:pRg st="5" end="5"/>
                                            </p:txEl>
                                          </p:spTgt>
                                        </p:tgtEl>
                                        <p:attrNameLst>
                                          <p:attrName>style.visibility</p:attrName>
                                        </p:attrNameLst>
                                      </p:cBhvr>
                                      <p:to>
                                        <p:strVal val="visible"/>
                                      </p:to>
                                    </p:set>
                                    <p:animEffect transition="in" filter="fade">
                                      <p:cBhvr>
                                        <p:cTn id="36" dur="1000"/>
                                        <p:tgtEl>
                                          <p:spTgt spid="1692">
                                            <p:txEl>
                                              <p:pRg st="5" end="5"/>
                                            </p:txEl>
                                          </p:spTgt>
                                        </p:tgtEl>
                                      </p:cBhvr>
                                    </p:animEffect>
                                    <p:anim calcmode="lin" valueType="num">
                                      <p:cBhvr>
                                        <p:cTn id="37" dur="1000" fill="hold"/>
                                        <p:tgtEl>
                                          <p:spTgt spid="1692">
                                            <p:txEl>
                                              <p:pRg st="5" end="5"/>
                                            </p:txEl>
                                          </p:spTgt>
                                        </p:tgtEl>
                                        <p:attrNameLst>
                                          <p:attrName>ppt_x</p:attrName>
                                        </p:attrNameLst>
                                      </p:cBhvr>
                                      <p:tavLst>
                                        <p:tav tm="0">
                                          <p:val>
                                            <p:strVal val="#ppt_x"/>
                                          </p:val>
                                        </p:tav>
                                        <p:tav tm="100000">
                                          <p:val>
                                            <p:strVal val="#ppt_x"/>
                                          </p:val>
                                        </p:tav>
                                      </p:tavLst>
                                    </p:anim>
                                    <p:anim calcmode="lin" valueType="num">
                                      <p:cBhvr>
                                        <p:cTn id="38" dur="1000" fill="hold"/>
                                        <p:tgtEl>
                                          <p:spTgt spid="1692">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96"/>
        <p:cNvGrpSpPr/>
        <p:nvPr/>
      </p:nvGrpSpPr>
      <p:grpSpPr>
        <a:xfrm>
          <a:off x="0" y="0"/>
          <a:ext cx="0" cy="0"/>
          <a:chOff x="0" y="0"/>
          <a:chExt cx="0" cy="0"/>
        </a:xfrm>
      </p:grpSpPr>
      <p:sp>
        <p:nvSpPr>
          <p:cNvPr id="1697" name="Google Shape;1697;p54"/>
          <p:cNvSpPr txBox="1">
            <a:spLocks noGrp="1"/>
          </p:cNvSpPr>
          <p:nvPr>
            <p:ph type="title"/>
          </p:nvPr>
        </p:nvSpPr>
        <p:spPr>
          <a:xfrm>
            <a:off x="717698" y="3108400"/>
            <a:ext cx="5184600" cy="6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FUTURE STUDY</a:t>
            </a:r>
            <a:endParaRPr dirty="0"/>
          </a:p>
        </p:txBody>
      </p:sp>
      <p:sp>
        <p:nvSpPr>
          <p:cNvPr id="1698" name="Google Shape;1698;p54"/>
          <p:cNvSpPr txBox="1">
            <a:spLocks noGrp="1"/>
          </p:cNvSpPr>
          <p:nvPr>
            <p:ph type="subTitle" idx="1"/>
          </p:nvPr>
        </p:nvSpPr>
        <p:spPr>
          <a:xfrm>
            <a:off x="717698" y="3810725"/>
            <a:ext cx="5184600" cy="5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9" name="Google Shape;1699;p54"/>
          <p:cNvSpPr txBox="1">
            <a:spLocks noGrp="1"/>
          </p:cNvSpPr>
          <p:nvPr>
            <p:ph type="title" idx="2"/>
          </p:nvPr>
        </p:nvSpPr>
        <p:spPr>
          <a:xfrm>
            <a:off x="717700" y="1653875"/>
            <a:ext cx="1949400" cy="135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99"/>
                                        </p:tgtEl>
                                        <p:attrNameLst>
                                          <p:attrName>style.visibility</p:attrName>
                                        </p:attrNameLst>
                                      </p:cBhvr>
                                      <p:to>
                                        <p:strVal val="visible"/>
                                      </p:to>
                                    </p:set>
                                    <p:animEffect transition="in" filter="fade">
                                      <p:cBhvr>
                                        <p:cTn id="7" dur="1000"/>
                                        <p:tgtEl>
                                          <p:spTgt spid="1699"/>
                                        </p:tgtEl>
                                      </p:cBhvr>
                                    </p:animEffect>
                                    <p:anim calcmode="lin" valueType="num">
                                      <p:cBhvr>
                                        <p:cTn id="8" dur="1000" fill="hold"/>
                                        <p:tgtEl>
                                          <p:spTgt spid="1699"/>
                                        </p:tgtEl>
                                        <p:attrNameLst>
                                          <p:attrName>ppt_x</p:attrName>
                                        </p:attrNameLst>
                                      </p:cBhvr>
                                      <p:tavLst>
                                        <p:tav tm="0">
                                          <p:val>
                                            <p:strVal val="#ppt_x"/>
                                          </p:val>
                                        </p:tav>
                                        <p:tav tm="100000">
                                          <p:val>
                                            <p:strVal val="#ppt_x"/>
                                          </p:val>
                                        </p:tav>
                                      </p:tavLst>
                                    </p:anim>
                                    <p:anim calcmode="lin" valueType="num">
                                      <p:cBhvr>
                                        <p:cTn id="9" dur="1000" fill="hold"/>
                                        <p:tgtEl>
                                          <p:spTgt spid="169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697"/>
                                        </p:tgtEl>
                                        <p:attrNameLst>
                                          <p:attrName>style.visibility</p:attrName>
                                        </p:attrNameLst>
                                      </p:cBhvr>
                                      <p:to>
                                        <p:strVal val="visible"/>
                                      </p:to>
                                    </p:set>
                                    <p:animEffect transition="in" filter="fade">
                                      <p:cBhvr>
                                        <p:cTn id="12" dur="1000"/>
                                        <p:tgtEl>
                                          <p:spTgt spid="1697"/>
                                        </p:tgtEl>
                                      </p:cBhvr>
                                    </p:animEffect>
                                    <p:anim calcmode="lin" valueType="num">
                                      <p:cBhvr>
                                        <p:cTn id="13" dur="1000" fill="hold"/>
                                        <p:tgtEl>
                                          <p:spTgt spid="1697"/>
                                        </p:tgtEl>
                                        <p:attrNameLst>
                                          <p:attrName>ppt_x</p:attrName>
                                        </p:attrNameLst>
                                      </p:cBhvr>
                                      <p:tavLst>
                                        <p:tav tm="0">
                                          <p:val>
                                            <p:strVal val="#ppt_x"/>
                                          </p:val>
                                        </p:tav>
                                        <p:tav tm="100000">
                                          <p:val>
                                            <p:strVal val="#ppt_x"/>
                                          </p:val>
                                        </p:tav>
                                      </p:tavLst>
                                    </p:anim>
                                    <p:anim calcmode="lin" valueType="num">
                                      <p:cBhvr>
                                        <p:cTn id="14" dur="1000" fill="hold"/>
                                        <p:tgtEl>
                                          <p:spTgt spid="169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7" grpId="0"/>
      <p:bldP spid="169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03"/>
        <p:cNvGrpSpPr/>
        <p:nvPr/>
      </p:nvGrpSpPr>
      <p:grpSpPr>
        <a:xfrm>
          <a:off x="0" y="0"/>
          <a:ext cx="0" cy="0"/>
          <a:chOff x="0" y="0"/>
          <a:chExt cx="0" cy="0"/>
        </a:xfrm>
      </p:grpSpPr>
      <p:sp>
        <p:nvSpPr>
          <p:cNvPr id="1704" name="Google Shape;1704;p55"/>
          <p:cNvSpPr/>
          <p:nvPr/>
        </p:nvSpPr>
        <p:spPr>
          <a:xfrm>
            <a:off x="5552185" y="-689880"/>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txBox="1">
            <a:spLocks noGrp="1"/>
          </p:cNvSpPr>
          <p:nvPr>
            <p:ph type="title"/>
          </p:nvPr>
        </p:nvSpPr>
        <p:spPr>
          <a:xfrm>
            <a:off x="717700" y="583100"/>
            <a:ext cx="5196000" cy="8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FUTURE STUDY</a:t>
            </a:r>
            <a:endParaRPr/>
          </a:p>
        </p:txBody>
      </p:sp>
      <p:sp>
        <p:nvSpPr>
          <p:cNvPr id="1706" name="Google Shape;1706;p55"/>
          <p:cNvSpPr txBox="1">
            <a:spLocks noGrp="1"/>
          </p:cNvSpPr>
          <p:nvPr>
            <p:ph type="subTitle" idx="1"/>
          </p:nvPr>
        </p:nvSpPr>
        <p:spPr>
          <a:xfrm>
            <a:off x="717750" y="1420300"/>
            <a:ext cx="5746800" cy="309159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500" dirty="0"/>
              <a:t>The project aims to: </a:t>
            </a:r>
            <a:endParaRPr sz="1500" dirty="0"/>
          </a:p>
          <a:p>
            <a:pPr marL="0" lvl="0" indent="0" algn="just" rtl="0">
              <a:spcBef>
                <a:spcPts val="0"/>
              </a:spcBef>
              <a:spcAft>
                <a:spcPts val="0"/>
              </a:spcAft>
              <a:buNone/>
            </a:pPr>
            <a:endParaRPr sz="1500" dirty="0"/>
          </a:p>
          <a:p>
            <a:pPr marL="457200" lvl="0" indent="-323850" algn="just" rtl="0">
              <a:spcBef>
                <a:spcPts val="0"/>
              </a:spcBef>
              <a:spcAft>
                <a:spcPts val="0"/>
              </a:spcAft>
              <a:buSzPts val="1500"/>
              <a:buChar char="●"/>
            </a:pPr>
            <a:r>
              <a:rPr lang="en" sz="1500" dirty="0"/>
              <a:t>Enhance design through parallel computing and communication framework</a:t>
            </a:r>
            <a:endParaRPr sz="1500" dirty="0"/>
          </a:p>
          <a:p>
            <a:pPr marL="457200" lvl="0" indent="0" algn="just" rtl="0">
              <a:spcBef>
                <a:spcPts val="0"/>
              </a:spcBef>
              <a:spcAft>
                <a:spcPts val="0"/>
              </a:spcAft>
              <a:buNone/>
            </a:pPr>
            <a:endParaRPr sz="1500" dirty="0"/>
          </a:p>
          <a:p>
            <a:pPr marL="457200" lvl="0" indent="-323850" algn="just" rtl="0">
              <a:spcBef>
                <a:spcPts val="0"/>
              </a:spcBef>
              <a:spcAft>
                <a:spcPts val="0"/>
              </a:spcAft>
              <a:buSzPts val="1500"/>
              <a:buChar char="●"/>
            </a:pPr>
            <a:r>
              <a:rPr lang="en" sz="1500" dirty="0"/>
              <a:t>Improve system responsiveness and scalability, refine algorithms for efficient communication</a:t>
            </a:r>
            <a:endParaRPr sz="1500" dirty="0"/>
          </a:p>
          <a:p>
            <a:pPr marL="457200" lvl="0" indent="0" algn="just" rtl="0">
              <a:spcBef>
                <a:spcPts val="0"/>
              </a:spcBef>
              <a:spcAft>
                <a:spcPts val="0"/>
              </a:spcAft>
              <a:buNone/>
            </a:pPr>
            <a:endParaRPr sz="1500" dirty="0"/>
          </a:p>
          <a:p>
            <a:pPr marL="457200" lvl="0" indent="-323850" algn="just" rtl="0">
              <a:spcBef>
                <a:spcPts val="0"/>
              </a:spcBef>
              <a:spcAft>
                <a:spcPts val="0"/>
              </a:spcAft>
              <a:buSzPts val="1500"/>
              <a:buChar char="●"/>
            </a:pPr>
            <a:r>
              <a:rPr lang="en" sz="1500" dirty="0"/>
              <a:t>Explore machine learning integration for predictive analysis</a:t>
            </a:r>
            <a:endParaRPr sz="1500" dirty="0"/>
          </a:p>
          <a:p>
            <a:pPr marL="457200" lvl="0" indent="0" algn="just" rtl="0">
              <a:spcBef>
                <a:spcPts val="0"/>
              </a:spcBef>
              <a:spcAft>
                <a:spcPts val="0"/>
              </a:spcAft>
              <a:buNone/>
            </a:pPr>
            <a:endParaRPr sz="1500" dirty="0"/>
          </a:p>
          <a:p>
            <a:pPr marL="457200" lvl="0" indent="-323850" algn="just" rtl="0">
              <a:spcBef>
                <a:spcPts val="0"/>
              </a:spcBef>
              <a:spcAft>
                <a:spcPts val="0"/>
              </a:spcAft>
              <a:buSzPts val="1500"/>
              <a:buChar char="●"/>
            </a:pPr>
            <a:r>
              <a:rPr lang="en" sz="1500" dirty="0"/>
              <a:t>Enabling preemptive measures against fire spread for effective disaster containment</a:t>
            </a:r>
            <a:endParaRPr sz="1500" dirty="0"/>
          </a:p>
        </p:txBody>
      </p:sp>
      <p:grpSp>
        <p:nvGrpSpPr>
          <p:cNvPr id="1707" name="Google Shape;1707;p55"/>
          <p:cNvGrpSpPr/>
          <p:nvPr/>
        </p:nvGrpSpPr>
        <p:grpSpPr>
          <a:xfrm>
            <a:off x="5673306" y="-556552"/>
            <a:ext cx="3873866" cy="5187729"/>
            <a:chOff x="5673306" y="-556552"/>
            <a:chExt cx="3873866" cy="5187729"/>
          </a:xfrm>
        </p:grpSpPr>
        <p:grpSp>
          <p:nvGrpSpPr>
            <p:cNvPr id="1708" name="Google Shape;1708;p55"/>
            <p:cNvGrpSpPr/>
            <p:nvPr/>
          </p:nvGrpSpPr>
          <p:grpSpPr>
            <a:xfrm>
              <a:off x="5673306" y="-556552"/>
              <a:ext cx="2562135" cy="1763388"/>
              <a:chOff x="5673306" y="-556552"/>
              <a:chExt cx="2562135" cy="1763388"/>
            </a:xfrm>
          </p:grpSpPr>
          <p:sp>
            <p:nvSpPr>
              <p:cNvPr id="1709" name="Google Shape;1709;p55"/>
              <p:cNvSpPr/>
              <p:nvPr/>
            </p:nvSpPr>
            <p:spPr>
              <a:xfrm>
                <a:off x="6060879" y="-455505"/>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6622062" y="-2894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5820646" y="-396234"/>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5673306" y="-556552"/>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55"/>
            <p:cNvGrpSpPr/>
            <p:nvPr/>
          </p:nvGrpSpPr>
          <p:grpSpPr>
            <a:xfrm>
              <a:off x="6385431" y="499672"/>
              <a:ext cx="2137004" cy="4131505"/>
              <a:chOff x="6385431" y="499672"/>
              <a:chExt cx="2137004" cy="4131505"/>
            </a:xfrm>
          </p:grpSpPr>
          <p:sp>
            <p:nvSpPr>
              <p:cNvPr id="1714" name="Google Shape;1714;p55"/>
              <p:cNvSpPr/>
              <p:nvPr/>
            </p:nvSpPr>
            <p:spPr>
              <a:xfrm>
                <a:off x="7873197" y="2311224"/>
                <a:ext cx="519250" cy="1141921"/>
              </a:xfrm>
              <a:custGeom>
                <a:avLst/>
                <a:gdLst/>
                <a:ahLst/>
                <a:cxnLst/>
                <a:rect l="l" t="t" r="r" b="b"/>
                <a:pathLst>
                  <a:path w="8229" h="18097" extrusionOk="0">
                    <a:moveTo>
                      <a:pt x="3740" y="0"/>
                    </a:moveTo>
                    <a:cubicBezTo>
                      <a:pt x="2633" y="0"/>
                      <a:pt x="1509" y="873"/>
                      <a:pt x="1228" y="1723"/>
                    </a:cubicBezTo>
                    <a:cubicBezTo>
                      <a:pt x="704" y="3295"/>
                      <a:pt x="1014" y="4962"/>
                      <a:pt x="1014" y="4962"/>
                    </a:cubicBezTo>
                    <a:lnTo>
                      <a:pt x="1764" y="5855"/>
                    </a:lnTo>
                    <a:cubicBezTo>
                      <a:pt x="1764" y="5855"/>
                      <a:pt x="1818" y="5886"/>
                      <a:pt x="1902" y="5932"/>
                    </a:cubicBezTo>
                    <a:lnTo>
                      <a:pt x="1902" y="5932"/>
                    </a:lnTo>
                    <a:cubicBezTo>
                      <a:pt x="1841" y="5925"/>
                      <a:pt x="1781" y="5921"/>
                      <a:pt x="1721" y="5921"/>
                    </a:cubicBezTo>
                    <a:cubicBezTo>
                      <a:pt x="860" y="5921"/>
                      <a:pt x="57" y="6709"/>
                      <a:pt x="252" y="7831"/>
                    </a:cubicBezTo>
                    <a:cubicBezTo>
                      <a:pt x="417" y="8773"/>
                      <a:pt x="728" y="8937"/>
                      <a:pt x="917" y="8937"/>
                    </a:cubicBezTo>
                    <a:cubicBezTo>
                      <a:pt x="951" y="8937"/>
                      <a:pt x="981" y="8932"/>
                      <a:pt x="1005" y="8925"/>
                    </a:cubicBezTo>
                    <a:lnTo>
                      <a:pt x="1005" y="8925"/>
                    </a:lnTo>
                    <a:cubicBezTo>
                      <a:pt x="847" y="8980"/>
                      <a:pt x="0" y="9066"/>
                      <a:pt x="371" y="10582"/>
                    </a:cubicBezTo>
                    <a:cubicBezTo>
                      <a:pt x="562" y="11335"/>
                      <a:pt x="1475" y="11549"/>
                      <a:pt x="2021" y="11594"/>
                    </a:cubicBezTo>
                    <a:lnTo>
                      <a:pt x="2021" y="11594"/>
                    </a:lnTo>
                    <a:cubicBezTo>
                      <a:pt x="1094" y="11859"/>
                      <a:pt x="525" y="14203"/>
                      <a:pt x="1502" y="15023"/>
                    </a:cubicBezTo>
                    <a:cubicBezTo>
                      <a:pt x="2061" y="15500"/>
                      <a:pt x="4946" y="18096"/>
                      <a:pt x="6741" y="18096"/>
                    </a:cubicBezTo>
                    <a:cubicBezTo>
                      <a:pt x="7049" y="18096"/>
                      <a:pt x="7324" y="18020"/>
                      <a:pt x="7550" y="17844"/>
                    </a:cubicBezTo>
                    <a:cubicBezTo>
                      <a:pt x="7550" y="17844"/>
                      <a:pt x="8229" y="13630"/>
                      <a:pt x="8229" y="12439"/>
                    </a:cubicBezTo>
                    <a:cubicBezTo>
                      <a:pt x="8229" y="11225"/>
                      <a:pt x="7574" y="9153"/>
                      <a:pt x="7550" y="7950"/>
                    </a:cubicBezTo>
                    <a:cubicBezTo>
                      <a:pt x="7538" y="6760"/>
                      <a:pt x="7812" y="4807"/>
                      <a:pt x="8074" y="2426"/>
                    </a:cubicBezTo>
                    <a:cubicBezTo>
                      <a:pt x="8202" y="1209"/>
                      <a:pt x="8199" y="828"/>
                      <a:pt x="7968" y="828"/>
                    </a:cubicBezTo>
                    <a:cubicBezTo>
                      <a:pt x="7748" y="828"/>
                      <a:pt x="7319" y="1177"/>
                      <a:pt x="6598" y="1473"/>
                    </a:cubicBezTo>
                    <a:cubicBezTo>
                      <a:pt x="6168" y="1651"/>
                      <a:pt x="6021" y="2041"/>
                      <a:pt x="5990" y="2391"/>
                    </a:cubicBezTo>
                    <a:lnTo>
                      <a:pt x="5990" y="2391"/>
                    </a:lnTo>
                    <a:cubicBezTo>
                      <a:pt x="5979" y="2345"/>
                      <a:pt x="5967" y="2298"/>
                      <a:pt x="5955" y="2247"/>
                    </a:cubicBezTo>
                    <a:cubicBezTo>
                      <a:pt x="5542" y="585"/>
                      <a:pt x="4646" y="0"/>
                      <a:pt x="3740" y="0"/>
                    </a:cubicBezTo>
                    <a:close/>
                  </a:path>
                </a:pathLst>
              </a:custGeom>
              <a:solidFill>
                <a:srgbClr val="D9D9D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6385431" y="4425977"/>
                <a:ext cx="1023600" cy="2052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8091146" y="3096131"/>
                <a:ext cx="314112" cy="85690"/>
              </a:xfrm>
              <a:custGeom>
                <a:avLst/>
                <a:gdLst/>
                <a:ahLst/>
                <a:cxnLst/>
                <a:rect l="l" t="t" r="r" b="b"/>
                <a:pathLst>
                  <a:path w="4978" h="1358" extrusionOk="0">
                    <a:moveTo>
                      <a:pt x="107" y="0"/>
                    </a:moveTo>
                    <a:lnTo>
                      <a:pt x="0" y="691"/>
                    </a:lnTo>
                    <a:lnTo>
                      <a:pt x="4882" y="1357"/>
                    </a:lnTo>
                    <a:lnTo>
                      <a:pt x="4977" y="679"/>
                    </a:lnTo>
                    <a:lnTo>
                      <a:pt x="1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8078337" y="2776780"/>
                <a:ext cx="341939" cy="1062415"/>
              </a:xfrm>
              <a:custGeom>
                <a:avLst/>
                <a:gdLst/>
                <a:ahLst/>
                <a:cxnLst/>
                <a:rect l="l" t="t" r="r" b="b"/>
                <a:pathLst>
                  <a:path w="5419" h="16837" extrusionOk="0">
                    <a:moveTo>
                      <a:pt x="1" y="1"/>
                    </a:moveTo>
                    <a:lnTo>
                      <a:pt x="1" y="16836"/>
                    </a:lnTo>
                    <a:lnTo>
                      <a:pt x="5418" y="16158"/>
                    </a:lnTo>
                    <a:lnTo>
                      <a:pt x="5418" y="15277"/>
                    </a:lnTo>
                    <a:lnTo>
                      <a:pt x="775" y="15812"/>
                    </a:lnTo>
                    <a:lnTo>
                      <a:pt x="775" y="1037"/>
                    </a:lnTo>
                    <a:lnTo>
                      <a:pt x="5418" y="2263"/>
                    </a:lnTo>
                    <a:lnTo>
                      <a:pt x="5418" y="139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8009242" y="2512325"/>
                <a:ext cx="160842" cy="138315"/>
              </a:xfrm>
              <a:custGeom>
                <a:avLst/>
                <a:gdLst/>
                <a:ahLst/>
                <a:cxnLst/>
                <a:rect l="l" t="t" r="r" b="b"/>
                <a:pathLst>
                  <a:path w="2549" h="2192" extrusionOk="0">
                    <a:moveTo>
                      <a:pt x="2072" y="1"/>
                    </a:moveTo>
                    <a:cubicBezTo>
                      <a:pt x="1965" y="1"/>
                      <a:pt x="1870" y="49"/>
                      <a:pt x="1763" y="132"/>
                    </a:cubicBezTo>
                    <a:cubicBezTo>
                      <a:pt x="1667" y="60"/>
                      <a:pt x="1572" y="13"/>
                      <a:pt x="1465" y="13"/>
                    </a:cubicBezTo>
                    <a:cubicBezTo>
                      <a:pt x="1120" y="13"/>
                      <a:pt x="870" y="370"/>
                      <a:pt x="870" y="668"/>
                    </a:cubicBezTo>
                    <a:cubicBezTo>
                      <a:pt x="870" y="727"/>
                      <a:pt x="882" y="775"/>
                      <a:pt x="894" y="822"/>
                    </a:cubicBezTo>
                    <a:cubicBezTo>
                      <a:pt x="453" y="882"/>
                      <a:pt x="24" y="1394"/>
                      <a:pt x="1" y="1799"/>
                    </a:cubicBezTo>
                    <a:cubicBezTo>
                      <a:pt x="1" y="1977"/>
                      <a:pt x="120" y="2144"/>
                      <a:pt x="334" y="2192"/>
                    </a:cubicBezTo>
                    <a:cubicBezTo>
                      <a:pt x="370" y="2192"/>
                      <a:pt x="405" y="2156"/>
                      <a:pt x="417" y="2108"/>
                    </a:cubicBezTo>
                    <a:cubicBezTo>
                      <a:pt x="429" y="2073"/>
                      <a:pt x="405" y="2025"/>
                      <a:pt x="358" y="2013"/>
                    </a:cubicBezTo>
                    <a:cubicBezTo>
                      <a:pt x="215" y="1977"/>
                      <a:pt x="167" y="1918"/>
                      <a:pt x="167" y="1799"/>
                    </a:cubicBezTo>
                    <a:cubicBezTo>
                      <a:pt x="167" y="1668"/>
                      <a:pt x="274" y="1442"/>
                      <a:pt x="429" y="1275"/>
                    </a:cubicBezTo>
                    <a:cubicBezTo>
                      <a:pt x="596" y="1120"/>
                      <a:pt x="786" y="1001"/>
                      <a:pt x="953" y="1001"/>
                    </a:cubicBezTo>
                    <a:cubicBezTo>
                      <a:pt x="989" y="1001"/>
                      <a:pt x="1013" y="1001"/>
                      <a:pt x="1048" y="1013"/>
                    </a:cubicBezTo>
                    <a:cubicBezTo>
                      <a:pt x="1057" y="1016"/>
                      <a:pt x="1066" y="1017"/>
                      <a:pt x="1075" y="1017"/>
                    </a:cubicBezTo>
                    <a:cubicBezTo>
                      <a:pt x="1105" y="1017"/>
                      <a:pt x="1134" y="1002"/>
                      <a:pt x="1144" y="965"/>
                    </a:cubicBezTo>
                    <a:cubicBezTo>
                      <a:pt x="1167" y="941"/>
                      <a:pt x="1144" y="894"/>
                      <a:pt x="1120" y="858"/>
                    </a:cubicBezTo>
                    <a:cubicBezTo>
                      <a:pt x="1072" y="822"/>
                      <a:pt x="1048" y="763"/>
                      <a:pt x="1048" y="680"/>
                    </a:cubicBezTo>
                    <a:cubicBezTo>
                      <a:pt x="1048" y="584"/>
                      <a:pt x="1108" y="465"/>
                      <a:pt x="1179" y="358"/>
                    </a:cubicBezTo>
                    <a:cubicBezTo>
                      <a:pt x="1251" y="251"/>
                      <a:pt x="1358" y="191"/>
                      <a:pt x="1465" y="191"/>
                    </a:cubicBezTo>
                    <a:cubicBezTo>
                      <a:pt x="1536" y="191"/>
                      <a:pt x="1608" y="227"/>
                      <a:pt x="1703" y="322"/>
                    </a:cubicBezTo>
                    <a:cubicBezTo>
                      <a:pt x="1715" y="346"/>
                      <a:pt x="1727" y="358"/>
                      <a:pt x="1763" y="358"/>
                    </a:cubicBezTo>
                    <a:cubicBezTo>
                      <a:pt x="1775" y="358"/>
                      <a:pt x="1798" y="346"/>
                      <a:pt x="1822" y="322"/>
                    </a:cubicBezTo>
                    <a:cubicBezTo>
                      <a:pt x="1917" y="203"/>
                      <a:pt x="2013" y="179"/>
                      <a:pt x="2072" y="179"/>
                    </a:cubicBezTo>
                    <a:cubicBezTo>
                      <a:pt x="2191" y="179"/>
                      <a:pt x="2322" y="299"/>
                      <a:pt x="2370" y="501"/>
                    </a:cubicBezTo>
                    <a:cubicBezTo>
                      <a:pt x="2379" y="538"/>
                      <a:pt x="2410" y="568"/>
                      <a:pt x="2446" y="568"/>
                    </a:cubicBezTo>
                    <a:cubicBezTo>
                      <a:pt x="2456" y="568"/>
                      <a:pt x="2467" y="566"/>
                      <a:pt x="2477" y="560"/>
                    </a:cubicBezTo>
                    <a:cubicBezTo>
                      <a:pt x="2525" y="549"/>
                      <a:pt x="2548" y="501"/>
                      <a:pt x="2537" y="465"/>
                    </a:cubicBezTo>
                    <a:cubicBezTo>
                      <a:pt x="2477" y="203"/>
                      <a:pt x="2310" y="1"/>
                      <a:pt x="2072"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8200058" y="2858684"/>
                <a:ext cx="184126" cy="157308"/>
              </a:xfrm>
              <a:custGeom>
                <a:avLst/>
                <a:gdLst/>
                <a:ahLst/>
                <a:cxnLst/>
                <a:rect l="l" t="t" r="r" b="b"/>
                <a:pathLst>
                  <a:path w="2918" h="2493" extrusionOk="0">
                    <a:moveTo>
                      <a:pt x="1" y="1"/>
                    </a:moveTo>
                    <a:lnTo>
                      <a:pt x="1" y="1"/>
                    </a:lnTo>
                    <a:cubicBezTo>
                      <a:pt x="13" y="2"/>
                      <a:pt x="25" y="4"/>
                      <a:pt x="37" y="5"/>
                    </a:cubicBezTo>
                    <a:lnTo>
                      <a:pt x="37" y="5"/>
                    </a:lnTo>
                    <a:cubicBezTo>
                      <a:pt x="25" y="3"/>
                      <a:pt x="13" y="2"/>
                      <a:pt x="1" y="1"/>
                    </a:cubicBezTo>
                    <a:close/>
                    <a:moveTo>
                      <a:pt x="37" y="5"/>
                    </a:moveTo>
                    <a:lnTo>
                      <a:pt x="37" y="5"/>
                    </a:lnTo>
                    <a:cubicBezTo>
                      <a:pt x="618" y="98"/>
                      <a:pt x="1404" y="1003"/>
                      <a:pt x="1346" y="1668"/>
                    </a:cubicBezTo>
                    <a:cubicBezTo>
                      <a:pt x="1304" y="2144"/>
                      <a:pt x="1625" y="2492"/>
                      <a:pt x="1991" y="2492"/>
                    </a:cubicBezTo>
                    <a:cubicBezTo>
                      <a:pt x="2137" y="2492"/>
                      <a:pt x="2290" y="2436"/>
                      <a:pt x="2430" y="2310"/>
                    </a:cubicBezTo>
                    <a:cubicBezTo>
                      <a:pt x="2918" y="1846"/>
                      <a:pt x="2263" y="1239"/>
                      <a:pt x="2263" y="1239"/>
                    </a:cubicBezTo>
                    <a:cubicBezTo>
                      <a:pt x="1827" y="472"/>
                      <a:pt x="1297" y="173"/>
                      <a:pt x="37" y="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8022745" y="3086855"/>
                <a:ext cx="428323" cy="596800"/>
              </a:xfrm>
              <a:custGeom>
                <a:avLst/>
                <a:gdLst/>
                <a:ahLst/>
                <a:cxnLst/>
                <a:rect l="l" t="t" r="r" b="b"/>
                <a:pathLst>
                  <a:path w="6788" h="9458" extrusionOk="0">
                    <a:moveTo>
                      <a:pt x="76" y="1"/>
                    </a:moveTo>
                    <a:cubicBezTo>
                      <a:pt x="49" y="1"/>
                      <a:pt x="24" y="2"/>
                      <a:pt x="1" y="4"/>
                    </a:cubicBezTo>
                    <a:cubicBezTo>
                      <a:pt x="918" y="468"/>
                      <a:pt x="2323" y="1278"/>
                      <a:pt x="2025" y="5386"/>
                    </a:cubicBezTo>
                    <a:cubicBezTo>
                      <a:pt x="1787" y="8517"/>
                      <a:pt x="2275" y="9315"/>
                      <a:pt x="5287" y="9458"/>
                    </a:cubicBezTo>
                    <a:cubicBezTo>
                      <a:pt x="5287" y="9458"/>
                      <a:pt x="6787" y="8541"/>
                      <a:pt x="6680" y="5767"/>
                    </a:cubicBezTo>
                    <a:cubicBezTo>
                      <a:pt x="6563" y="3044"/>
                      <a:pt x="1459" y="1"/>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8192549" y="3229841"/>
                <a:ext cx="251012" cy="412295"/>
              </a:xfrm>
              <a:custGeom>
                <a:avLst/>
                <a:gdLst/>
                <a:ahLst/>
                <a:cxnLst/>
                <a:rect l="l" t="t" r="r" b="b"/>
                <a:pathLst>
                  <a:path w="3978" h="6534" extrusionOk="0">
                    <a:moveTo>
                      <a:pt x="1" y="0"/>
                    </a:moveTo>
                    <a:lnTo>
                      <a:pt x="1" y="0"/>
                    </a:lnTo>
                    <a:cubicBezTo>
                      <a:pt x="1263" y="1501"/>
                      <a:pt x="1787" y="5822"/>
                      <a:pt x="2930" y="6275"/>
                    </a:cubicBezTo>
                    <a:cubicBezTo>
                      <a:pt x="2930" y="6275"/>
                      <a:pt x="2906" y="6534"/>
                      <a:pt x="2952" y="6534"/>
                    </a:cubicBezTo>
                    <a:cubicBezTo>
                      <a:pt x="2998" y="6534"/>
                      <a:pt x="3114" y="6275"/>
                      <a:pt x="3394" y="5239"/>
                    </a:cubicBezTo>
                    <a:cubicBezTo>
                      <a:pt x="3977" y="3167"/>
                      <a:pt x="1263" y="22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8194820" y="2925570"/>
                <a:ext cx="232965" cy="446685"/>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7786118" y="1050413"/>
                <a:ext cx="368946" cy="493442"/>
              </a:xfrm>
              <a:custGeom>
                <a:avLst/>
                <a:gdLst/>
                <a:ahLst/>
                <a:cxnLst/>
                <a:rect l="l" t="t" r="r" b="b"/>
                <a:pathLst>
                  <a:path w="5847" h="7820" extrusionOk="0">
                    <a:moveTo>
                      <a:pt x="4619" y="0"/>
                    </a:moveTo>
                    <a:cubicBezTo>
                      <a:pt x="4330" y="0"/>
                      <a:pt x="4096" y="35"/>
                      <a:pt x="4096" y="35"/>
                    </a:cubicBezTo>
                    <a:cubicBezTo>
                      <a:pt x="3953" y="428"/>
                      <a:pt x="3310" y="2214"/>
                      <a:pt x="2822" y="3333"/>
                    </a:cubicBezTo>
                    <a:cubicBezTo>
                      <a:pt x="2334" y="4178"/>
                      <a:pt x="1893" y="5190"/>
                      <a:pt x="1512" y="5810"/>
                    </a:cubicBezTo>
                    <a:cubicBezTo>
                      <a:pt x="1310" y="5952"/>
                      <a:pt x="1012" y="5988"/>
                      <a:pt x="822" y="6167"/>
                    </a:cubicBezTo>
                    <a:cubicBezTo>
                      <a:pt x="608" y="6369"/>
                      <a:pt x="489" y="6393"/>
                      <a:pt x="262" y="6464"/>
                    </a:cubicBezTo>
                    <a:cubicBezTo>
                      <a:pt x="186" y="6497"/>
                      <a:pt x="230" y="6610"/>
                      <a:pt x="348" y="6610"/>
                    </a:cubicBezTo>
                    <a:cubicBezTo>
                      <a:pt x="358" y="6610"/>
                      <a:pt x="370" y="6609"/>
                      <a:pt x="381" y="6607"/>
                    </a:cubicBezTo>
                    <a:cubicBezTo>
                      <a:pt x="536" y="6572"/>
                      <a:pt x="822" y="6572"/>
                      <a:pt x="822" y="6572"/>
                    </a:cubicBezTo>
                    <a:lnTo>
                      <a:pt x="822" y="6572"/>
                    </a:lnTo>
                    <a:cubicBezTo>
                      <a:pt x="822" y="6572"/>
                      <a:pt x="631" y="6822"/>
                      <a:pt x="441" y="6976"/>
                    </a:cubicBezTo>
                    <a:cubicBezTo>
                      <a:pt x="250" y="7119"/>
                      <a:pt x="0" y="7357"/>
                      <a:pt x="119" y="7393"/>
                    </a:cubicBezTo>
                    <a:cubicBezTo>
                      <a:pt x="122" y="7394"/>
                      <a:pt x="125" y="7394"/>
                      <a:pt x="128" y="7394"/>
                    </a:cubicBezTo>
                    <a:cubicBezTo>
                      <a:pt x="195" y="7394"/>
                      <a:pt x="377" y="7268"/>
                      <a:pt x="548" y="7143"/>
                    </a:cubicBezTo>
                    <a:lnTo>
                      <a:pt x="548" y="7143"/>
                    </a:lnTo>
                    <a:cubicBezTo>
                      <a:pt x="322" y="7322"/>
                      <a:pt x="108" y="7524"/>
                      <a:pt x="167" y="7596"/>
                    </a:cubicBezTo>
                    <a:cubicBezTo>
                      <a:pt x="175" y="7609"/>
                      <a:pt x="190" y="7615"/>
                      <a:pt x="211" y="7615"/>
                    </a:cubicBezTo>
                    <a:cubicBezTo>
                      <a:pt x="280" y="7615"/>
                      <a:pt x="411" y="7547"/>
                      <a:pt x="548" y="7465"/>
                    </a:cubicBezTo>
                    <a:lnTo>
                      <a:pt x="548" y="7465"/>
                    </a:lnTo>
                    <a:cubicBezTo>
                      <a:pt x="417" y="7572"/>
                      <a:pt x="322" y="7691"/>
                      <a:pt x="381" y="7750"/>
                    </a:cubicBezTo>
                    <a:cubicBezTo>
                      <a:pt x="393" y="7762"/>
                      <a:pt x="410" y="7767"/>
                      <a:pt x="431" y="7767"/>
                    </a:cubicBezTo>
                    <a:cubicBezTo>
                      <a:pt x="495" y="7767"/>
                      <a:pt x="598" y="7718"/>
                      <a:pt x="715" y="7655"/>
                    </a:cubicBezTo>
                    <a:lnTo>
                      <a:pt x="715" y="7655"/>
                    </a:lnTo>
                    <a:cubicBezTo>
                      <a:pt x="643" y="7703"/>
                      <a:pt x="596" y="7762"/>
                      <a:pt x="596" y="7798"/>
                    </a:cubicBezTo>
                    <a:cubicBezTo>
                      <a:pt x="598" y="7812"/>
                      <a:pt x="613" y="7819"/>
                      <a:pt x="639" y="7819"/>
                    </a:cubicBezTo>
                    <a:cubicBezTo>
                      <a:pt x="762" y="7819"/>
                      <a:pt x="1128" y="7661"/>
                      <a:pt x="1453" y="7405"/>
                    </a:cubicBezTo>
                    <a:cubicBezTo>
                      <a:pt x="1751" y="7167"/>
                      <a:pt x="1965" y="6679"/>
                      <a:pt x="2108" y="6381"/>
                    </a:cubicBezTo>
                    <a:cubicBezTo>
                      <a:pt x="2608" y="5869"/>
                      <a:pt x="4013" y="4381"/>
                      <a:pt x="4275" y="3869"/>
                    </a:cubicBezTo>
                    <a:cubicBezTo>
                      <a:pt x="4596" y="3190"/>
                      <a:pt x="5846" y="1095"/>
                      <a:pt x="5680" y="452"/>
                    </a:cubicBezTo>
                    <a:cubicBezTo>
                      <a:pt x="5587" y="76"/>
                      <a:pt x="5044" y="0"/>
                      <a:pt x="4619" y="0"/>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8001733" y="940366"/>
                <a:ext cx="176617" cy="224257"/>
              </a:xfrm>
              <a:custGeom>
                <a:avLst/>
                <a:gdLst/>
                <a:ahLst/>
                <a:cxnLst/>
                <a:rect l="l" t="t" r="r" b="b"/>
                <a:pathLst>
                  <a:path w="2799" h="3554" extrusionOk="0">
                    <a:moveTo>
                      <a:pt x="1482" y="1"/>
                    </a:moveTo>
                    <a:cubicBezTo>
                      <a:pt x="1061" y="1"/>
                      <a:pt x="853" y="416"/>
                      <a:pt x="596" y="1005"/>
                    </a:cubicBezTo>
                    <a:cubicBezTo>
                      <a:pt x="120" y="2184"/>
                      <a:pt x="0" y="3291"/>
                      <a:pt x="0" y="3291"/>
                    </a:cubicBezTo>
                    <a:cubicBezTo>
                      <a:pt x="0" y="3291"/>
                      <a:pt x="2108" y="3375"/>
                      <a:pt x="2584" y="3553"/>
                    </a:cubicBezTo>
                    <a:cubicBezTo>
                      <a:pt x="2798" y="3208"/>
                      <a:pt x="2739" y="1565"/>
                      <a:pt x="2501" y="886"/>
                    </a:cubicBezTo>
                    <a:cubicBezTo>
                      <a:pt x="2286" y="219"/>
                      <a:pt x="1941" y="76"/>
                      <a:pt x="1632" y="17"/>
                    </a:cubicBezTo>
                    <a:cubicBezTo>
                      <a:pt x="1579" y="6"/>
                      <a:pt x="1529" y="1"/>
                      <a:pt x="14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8124211" y="818961"/>
                <a:ext cx="313355" cy="85690"/>
              </a:xfrm>
              <a:custGeom>
                <a:avLst/>
                <a:gdLst/>
                <a:ahLst/>
                <a:cxnLst/>
                <a:rect l="l" t="t" r="r" b="b"/>
                <a:pathLst>
                  <a:path w="4966" h="1358" extrusionOk="0">
                    <a:moveTo>
                      <a:pt x="84" y="0"/>
                    </a:moveTo>
                    <a:lnTo>
                      <a:pt x="0" y="679"/>
                    </a:lnTo>
                    <a:lnTo>
                      <a:pt x="4882" y="1358"/>
                    </a:lnTo>
                    <a:lnTo>
                      <a:pt x="4965" y="667"/>
                    </a:ln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8110644" y="499672"/>
                <a:ext cx="341939" cy="1062352"/>
              </a:xfrm>
              <a:custGeom>
                <a:avLst/>
                <a:gdLst/>
                <a:ahLst/>
                <a:cxnLst/>
                <a:rect l="l" t="t" r="r" b="b"/>
                <a:pathLst>
                  <a:path w="5419" h="16836" extrusionOk="0">
                    <a:moveTo>
                      <a:pt x="1" y="0"/>
                    </a:moveTo>
                    <a:lnTo>
                      <a:pt x="1" y="16836"/>
                    </a:lnTo>
                    <a:lnTo>
                      <a:pt x="5418" y="16145"/>
                    </a:lnTo>
                    <a:lnTo>
                      <a:pt x="5418" y="15276"/>
                    </a:lnTo>
                    <a:lnTo>
                      <a:pt x="775" y="15812"/>
                    </a:lnTo>
                    <a:lnTo>
                      <a:pt x="775" y="1024"/>
                    </a:lnTo>
                    <a:lnTo>
                      <a:pt x="5418" y="2262"/>
                    </a:lnTo>
                    <a:lnTo>
                      <a:pt x="5418" y="138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6816201" y="1797208"/>
                <a:ext cx="1570243" cy="2754378"/>
              </a:xfrm>
              <a:custGeom>
                <a:avLst/>
                <a:gdLst/>
                <a:ahLst/>
                <a:cxnLst/>
                <a:rect l="l" t="t" r="r" b="b"/>
                <a:pathLst>
                  <a:path w="24885" h="43651" extrusionOk="0">
                    <a:moveTo>
                      <a:pt x="23565" y="0"/>
                    </a:moveTo>
                    <a:cubicBezTo>
                      <a:pt x="23361" y="0"/>
                      <a:pt x="23166" y="115"/>
                      <a:pt x="23051" y="321"/>
                    </a:cubicBezTo>
                    <a:lnTo>
                      <a:pt x="155" y="42421"/>
                    </a:lnTo>
                    <a:cubicBezTo>
                      <a:pt x="0" y="42719"/>
                      <a:pt x="84" y="43076"/>
                      <a:pt x="370" y="43231"/>
                    </a:cubicBezTo>
                    <a:lnTo>
                      <a:pt x="1036" y="43588"/>
                    </a:lnTo>
                    <a:cubicBezTo>
                      <a:pt x="1121" y="43630"/>
                      <a:pt x="1211" y="43651"/>
                      <a:pt x="1299" y="43651"/>
                    </a:cubicBezTo>
                    <a:cubicBezTo>
                      <a:pt x="1510" y="43651"/>
                      <a:pt x="1713" y="43535"/>
                      <a:pt x="1822" y="43326"/>
                    </a:cubicBezTo>
                    <a:lnTo>
                      <a:pt x="24718" y="1225"/>
                    </a:lnTo>
                    <a:cubicBezTo>
                      <a:pt x="24884" y="928"/>
                      <a:pt x="24789" y="571"/>
                      <a:pt x="24503" y="428"/>
                    </a:cubicBezTo>
                    <a:lnTo>
                      <a:pt x="23837" y="71"/>
                    </a:lnTo>
                    <a:cubicBezTo>
                      <a:pt x="23749" y="23"/>
                      <a:pt x="23656" y="0"/>
                      <a:pt x="23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6840242" y="1818157"/>
                <a:ext cx="1521404" cy="2711407"/>
              </a:xfrm>
              <a:custGeom>
                <a:avLst/>
                <a:gdLst/>
                <a:ahLst/>
                <a:cxnLst/>
                <a:rect l="l" t="t" r="r" b="b"/>
                <a:pathLst>
                  <a:path w="24111" h="42970" extrusionOk="0">
                    <a:moveTo>
                      <a:pt x="23268" y="1"/>
                    </a:moveTo>
                    <a:cubicBezTo>
                      <a:pt x="23096" y="1"/>
                      <a:pt x="22897" y="136"/>
                      <a:pt x="22777" y="358"/>
                    </a:cubicBezTo>
                    <a:lnTo>
                      <a:pt x="155" y="41970"/>
                    </a:lnTo>
                    <a:cubicBezTo>
                      <a:pt x="0" y="42256"/>
                      <a:pt x="36" y="42577"/>
                      <a:pt x="227" y="42684"/>
                    </a:cubicBezTo>
                    <a:lnTo>
                      <a:pt x="703" y="42934"/>
                    </a:lnTo>
                    <a:cubicBezTo>
                      <a:pt x="746" y="42959"/>
                      <a:pt x="793" y="42970"/>
                      <a:pt x="844" y="42970"/>
                    </a:cubicBezTo>
                    <a:cubicBezTo>
                      <a:pt x="1016" y="42970"/>
                      <a:pt x="1217" y="42834"/>
                      <a:pt x="1346" y="42613"/>
                    </a:cubicBezTo>
                    <a:lnTo>
                      <a:pt x="23968" y="1001"/>
                    </a:lnTo>
                    <a:cubicBezTo>
                      <a:pt x="24111" y="715"/>
                      <a:pt x="24087" y="393"/>
                      <a:pt x="23884" y="286"/>
                    </a:cubicBezTo>
                    <a:lnTo>
                      <a:pt x="23408" y="36"/>
                    </a:lnTo>
                    <a:cubicBezTo>
                      <a:pt x="23365" y="12"/>
                      <a:pt x="23317" y="1"/>
                      <a:pt x="23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8142952" y="1955653"/>
                <a:ext cx="101528" cy="69915"/>
              </a:xfrm>
              <a:custGeom>
                <a:avLst/>
                <a:gdLst/>
                <a:ahLst/>
                <a:cxnLst/>
                <a:rect l="l" t="t" r="r" b="b"/>
                <a:pathLst>
                  <a:path w="1609" h="1108" extrusionOk="0">
                    <a:moveTo>
                      <a:pt x="282" y="1"/>
                    </a:moveTo>
                    <a:cubicBezTo>
                      <a:pt x="202" y="1"/>
                      <a:pt x="125" y="56"/>
                      <a:pt x="72" y="143"/>
                    </a:cubicBezTo>
                    <a:cubicBezTo>
                      <a:pt x="1" y="262"/>
                      <a:pt x="25" y="393"/>
                      <a:pt x="120" y="453"/>
                    </a:cubicBezTo>
                    <a:lnTo>
                      <a:pt x="1239" y="1084"/>
                    </a:lnTo>
                    <a:cubicBezTo>
                      <a:pt x="1265" y="1100"/>
                      <a:pt x="1292" y="1107"/>
                      <a:pt x="1320" y="1107"/>
                    </a:cubicBezTo>
                    <a:cubicBezTo>
                      <a:pt x="1396" y="1107"/>
                      <a:pt x="1476" y="1052"/>
                      <a:pt x="1537" y="965"/>
                    </a:cubicBezTo>
                    <a:cubicBezTo>
                      <a:pt x="1608" y="846"/>
                      <a:pt x="1572" y="715"/>
                      <a:pt x="1501" y="655"/>
                    </a:cubicBezTo>
                    <a:lnTo>
                      <a:pt x="370" y="24"/>
                    </a:lnTo>
                    <a:cubicBezTo>
                      <a:pt x="341" y="8"/>
                      <a:pt x="312"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7973211" y="2269388"/>
                <a:ext cx="102222" cy="69473"/>
              </a:xfrm>
              <a:custGeom>
                <a:avLst/>
                <a:gdLst/>
                <a:ahLst/>
                <a:cxnLst/>
                <a:rect l="l" t="t" r="r" b="b"/>
                <a:pathLst>
                  <a:path w="1620" h="1101" extrusionOk="0">
                    <a:moveTo>
                      <a:pt x="278" y="0"/>
                    </a:moveTo>
                    <a:cubicBezTo>
                      <a:pt x="199" y="0"/>
                      <a:pt x="123" y="59"/>
                      <a:pt x="71" y="136"/>
                    </a:cubicBezTo>
                    <a:cubicBezTo>
                      <a:pt x="0" y="267"/>
                      <a:pt x="24" y="398"/>
                      <a:pt x="119" y="458"/>
                    </a:cubicBezTo>
                    <a:lnTo>
                      <a:pt x="1250" y="1077"/>
                    </a:lnTo>
                    <a:cubicBezTo>
                      <a:pt x="1276" y="1093"/>
                      <a:pt x="1305" y="1100"/>
                      <a:pt x="1335" y="1100"/>
                    </a:cubicBezTo>
                    <a:cubicBezTo>
                      <a:pt x="1416" y="1100"/>
                      <a:pt x="1504" y="1045"/>
                      <a:pt x="1548" y="958"/>
                    </a:cubicBezTo>
                    <a:cubicBezTo>
                      <a:pt x="1619" y="839"/>
                      <a:pt x="1584" y="696"/>
                      <a:pt x="1488" y="648"/>
                    </a:cubicBezTo>
                    <a:lnTo>
                      <a:pt x="369" y="29"/>
                    </a:lnTo>
                    <a:cubicBezTo>
                      <a:pt x="339" y="9"/>
                      <a:pt x="308"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7797350" y="2587478"/>
                <a:ext cx="102285" cy="69915"/>
              </a:xfrm>
              <a:custGeom>
                <a:avLst/>
                <a:gdLst/>
                <a:ahLst/>
                <a:cxnLst/>
                <a:rect l="l" t="t" r="r" b="b"/>
                <a:pathLst>
                  <a:path w="1621" h="1108" extrusionOk="0">
                    <a:moveTo>
                      <a:pt x="283" y="1"/>
                    </a:moveTo>
                    <a:cubicBezTo>
                      <a:pt x="203" y="1"/>
                      <a:pt x="125" y="56"/>
                      <a:pt x="72" y="143"/>
                    </a:cubicBezTo>
                    <a:cubicBezTo>
                      <a:pt x="1" y="262"/>
                      <a:pt x="25" y="405"/>
                      <a:pt x="120" y="453"/>
                    </a:cubicBezTo>
                    <a:lnTo>
                      <a:pt x="1251" y="1084"/>
                    </a:lnTo>
                    <a:cubicBezTo>
                      <a:pt x="1280" y="1100"/>
                      <a:pt x="1309" y="1107"/>
                      <a:pt x="1339" y="1107"/>
                    </a:cubicBezTo>
                    <a:cubicBezTo>
                      <a:pt x="1419" y="1107"/>
                      <a:pt x="1496" y="1052"/>
                      <a:pt x="1549" y="965"/>
                    </a:cubicBezTo>
                    <a:cubicBezTo>
                      <a:pt x="1620" y="846"/>
                      <a:pt x="1596" y="715"/>
                      <a:pt x="1501" y="655"/>
                    </a:cubicBezTo>
                    <a:lnTo>
                      <a:pt x="370" y="24"/>
                    </a:lnTo>
                    <a:cubicBezTo>
                      <a:pt x="341" y="8"/>
                      <a:pt x="312" y="1"/>
                      <a:pt x="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5"/>
              <p:cNvSpPr/>
              <p:nvPr/>
            </p:nvSpPr>
            <p:spPr>
              <a:xfrm>
                <a:off x="7342837" y="1912555"/>
                <a:ext cx="320106" cy="302375"/>
              </a:xfrm>
              <a:custGeom>
                <a:avLst/>
                <a:gdLst/>
                <a:ahLst/>
                <a:cxnLst/>
                <a:rect l="l" t="t" r="r" b="b"/>
                <a:pathLst>
                  <a:path w="5073" h="4792" extrusionOk="0">
                    <a:moveTo>
                      <a:pt x="2608" y="1"/>
                    </a:moveTo>
                    <a:cubicBezTo>
                      <a:pt x="2593" y="1"/>
                      <a:pt x="2561" y="9"/>
                      <a:pt x="2489" y="52"/>
                    </a:cubicBezTo>
                    <a:cubicBezTo>
                      <a:pt x="2438" y="47"/>
                      <a:pt x="2387" y="45"/>
                      <a:pt x="2335" y="45"/>
                    </a:cubicBezTo>
                    <a:cubicBezTo>
                      <a:pt x="1787" y="45"/>
                      <a:pt x="1225" y="336"/>
                      <a:pt x="822" y="945"/>
                    </a:cubicBezTo>
                    <a:cubicBezTo>
                      <a:pt x="179" y="1910"/>
                      <a:pt x="1" y="2731"/>
                      <a:pt x="1370" y="4231"/>
                    </a:cubicBezTo>
                    <a:cubicBezTo>
                      <a:pt x="1489" y="4374"/>
                      <a:pt x="1799" y="4410"/>
                      <a:pt x="1834" y="4684"/>
                    </a:cubicBezTo>
                    <a:cubicBezTo>
                      <a:pt x="1977" y="4743"/>
                      <a:pt x="4192" y="4791"/>
                      <a:pt x="4192" y="4791"/>
                    </a:cubicBezTo>
                    <a:cubicBezTo>
                      <a:pt x="4192" y="4791"/>
                      <a:pt x="5001" y="3493"/>
                      <a:pt x="5049" y="3207"/>
                    </a:cubicBezTo>
                    <a:cubicBezTo>
                      <a:pt x="5073" y="3041"/>
                      <a:pt x="4954" y="2707"/>
                      <a:pt x="4942" y="2684"/>
                    </a:cubicBezTo>
                    <a:cubicBezTo>
                      <a:pt x="4930" y="2588"/>
                      <a:pt x="4823" y="2374"/>
                      <a:pt x="4692" y="2148"/>
                    </a:cubicBezTo>
                    <a:cubicBezTo>
                      <a:pt x="4823" y="1993"/>
                      <a:pt x="4954" y="1731"/>
                      <a:pt x="4894" y="1672"/>
                    </a:cubicBezTo>
                    <a:cubicBezTo>
                      <a:pt x="4847" y="1541"/>
                      <a:pt x="4489" y="1457"/>
                      <a:pt x="4132" y="1243"/>
                    </a:cubicBezTo>
                    <a:cubicBezTo>
                      <a:pt x="4037" y="1076"/>
                      <a:pt x="3918" y="945"/>
                      <a:pt x="3858" y="874"/>
                    </a:cubicBezTo>
                    <a:cubicBezTo>
                      <a:pt x="3620" y="564"/>
                      <a:pt x="2882" y="231"/>
                      <a:pt x="2620" y="5"/>
                    </a:cubicBezTo>
                    <a:cubicBezTo>
                      <a:pt x="2620" y="5"/>
                      <a:pt x="2618" y="1"/>
                      <a:pt x="2608" y="1"/>
                    </a:cubicBezTo>
                    <a:close/>
                  </a:path>
                </a:pathLst>
              </a:custGeom>
              <a:solidFill>
                <a:srgbClr val="B87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6952182" y="3819578"/>
                <a:ext cx="314238" cy="229621"/>
              </a:xfrm>
              <a:custGeom>
                <a:avLst/>
                <a:gdLst/>
                <a:ahLst/>
                <a:cxnLst/>
                <a:rect l="l" t="t" r="r" b="b"/>
                <a:pathLst>
                  <a:path w="4980" h="3639" extrusionOk="0">
                    <a:moveTo>
                      <a:pt x="1001" y="1"/>
                    </a:moveTo>
                    <a:cubicBezTo>
                      <a:pt x="262" y="1132"/>
                      <a:pt x="0" y="2013"/>
                      <a:pt x="584" y="2144"/>
                    </a:cubicBezTo>
                    <a:cubicBezTo>
                      <a:pt x="786" y="2191"/>
                      <a:pt x="1358" y="2322"/>
                      <a:pt x="1572" y="2584"/>
                    </a:cubicBezTo>
                    <a:cubicBezTo>
                      <a:pt x="2263" y="3394"/>
                      <a:pt x="3144" y="3525"/>
                      <a:pt x="3394" y="3596"/>
                    </a:cubicBezTo>
                    <a:cubicBezTo>
                      <a:pt x="3505" y="3625"/>
                      <a:pt x="3612" y="3638"/>
                      <a:pt x="3713" y="3638"/>
                    </a:cubicBezTo>
                    <a:cubicBezTo>
                      <a:pt x="4532" y="3638"/>
                      <a:pt x="4979" y="2781"/>
                      <a:pt x="4418" y="2441"/>
                    </a:cubicBezTo>
                    <a:cubicBezTo>
                      <a:pt x="3441" y="1810"/>
                      <a:pt x="2620" y="286"/>
                      <a:pt x="2620" y="286"/>
                    </a:cubicBezTo>
                    <a:lnTo>
                      <a:pt x="10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6950668" y="2749773"/>
                <a:ext cx="652959" cy="1171704"/>
              </a:xfrm>
              <a:custGeom>
                <a:avLst/>
                <a:gdLst/>
                <a:ahLst/>
                <a:cxnLst/>
                <a:rect l="l" t="t" r="r" b="b"/>
                <a:pathLst>
                  <a:path w="10348" h="18569" extrusionOk="0">
                    <a:moveTo>
                      <a:pt x="6037" y="0"/>
                    </a:moveTo>
                    <a:cubicBezTo>
                      <a:pt x="5335" y="1179"/>
                      <a:pt x="5156" y="1846"/>
                      <a:pt x="4966" y="2727"/>
                    </a:cubicBezTo>
                    <a:cubicBezTo>
                      <a:pt x="4311" y="5739"/>
                      <a:pt x="3834" y="8942"/>
                      <a:pt x="3715" y="9442"/>
                    </a:cubicBezTo>
                    <a:cubicBezTo>
                      <a:pt x="2287" y="11061"/>
                      <a:pt x="405" y="16586"/>
                      <a:pt x="1" y="17919"/>
                    </a:cubicBezTo>
                    <a:cubicBezTo>
                      <a:pt x="1216" y="18500"/>
                      <a:pt x="2770" y="18569"/>
                      <a:pt x="3442" y="18569"/>
                    </a:cubicBezTo>
                    <a:cubicBezTo>
                      <a:pt x="3651" y="18569"/>
                      <a:pt x="3775" y="18562"/>
                      <a:pt x="3775" y="18562"/>
                    </a:cubicBezTo>
                    <a:cubicBezTo>
                      <a:pt x="3775" y="18562"/>
                      <a:pt x="5989" y="12192"/>
                      <a:pt x="6370" y="11204"/>
                    </a:cubicBezTo>
                    <a:cubicBezTo>
                      <a:pt x="8490" y="5941"/>
                      <a:pt x="10204" y="4882"/>
                      <a:pt x="10335" y="1238"/>
                    </a:cubicBezTo>
                    <a:cubicBezTo>
                      <a:pt x="10347" y="822"/>
                      <a:pt x="6037" y="0"/>
                      <a:pt x="60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6964929" y="3754963"/>
                <a:ext cx="263064" cy="129481"/>
              </a:xfrm>
              <a:custGeom>
                <a:avLst/>
                <a:gdLst/>
                <a:ahLst/>
                <a:cxnLst/>
                <a:rect l="l" t="t" r="r" b="b"/>
                <a:pathLst>
                  <a:path w="4169" h="2052" extrusionOk="0">
                    <a:moveTo>
                      <a:pt x="406" y="1"/>
                    </a:moveTo>
                    <a:cubicBezTo>
                      <a:pt x="108" y="870"/>
                      <a:pt x="1" y="1287"/>
                      <a:pt x="1" y="1287"/>
                    </a:cubicBezTo>
                    <a:cubicBezTo>
                      <a:pt x="1" y="1287"/>
                      <a:pt x="584" y="1858"/>
                      <a:pt x="2442" y="2001"/>
                    </a:cubicBezTo>
                    <a:cubicBezTo>
                      <a:pt x="2763" y="2038"/>
                      <a:pt x="3009" y="2052"/>
                      <a:pt x="3196" y="2052"/>
                    </a:cubicBezTo>
                    <a:cubicBezTo>
                      <a:pt x="3613" y="2052"/>
                      <a:pt x="3742" y="1983"/>
                      <a:pt x="3775" y="1941"/>
                    </a:cubicBezTo>
                    <a:cubicBezTo>
                      <a:pt x="4156" y="1072"/>
                      <a:pt x="4168" y="834"/>
                      <a:pt x="4168" y="834"/>
                    </a:cubicBezTo>
                    <a:cubicBezTo>
                      <a:pt x="4144" y="828"/>
                      <a:pt x="4116" y="828"/>
                      <a:pt x="4068" y="828"/>
                    </a:cubicBezTo>
                    <a:cubicBezTo>
                      <a:pt x="4051" y="828"/>
                      <a:pt x="4033" y="828"/>
                      <a:pt x="4012" y="828"/>
                    </a:cubicBezTo>
                    <a:cubicBezTo>
                      <a:pt x="3843" y="828"/>
                      <a:pt x="3493" y="822"/>
                      <a:pt x="2668" y="727"/>
                    </a:cubicBezTo>
                    <a:cubicBezTo>
                      <a:pt x="656" y="358"/>
                      <a:pt x="513" y="72"/>
                      <a:pt x="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6973952" y="3783548"/>
                <a:ext cx="245774" cy="74900"/>
              </a:xfrm>
              <a:custGeom>
                <a:avLst/>
                <a:gdLst/>
                <a:ahLst/>
                <a:cxnLst/>
                <a:rect l="l" t="t" r="r" b="b"/>
                <a:pathLst>
                  <a:path w="3895" h="1187" extrusionOk="0">
                    <a:moveTo>
                      <a:pt x="144" y="0"/>
                    </a:moveTo>
                    <a:cubicBezTo>
                      <a:pt x="144" y="0"/>
                      <a:pt x="84" y="36"/>
                      <a:pt x="1" y="476"/>
                    </a:cubicBezTo>
                    <a:cubicBezTo>
                      <a:pt x="1330" y="997"/>
                      <a:pt x="2361" y="1186"/>
                      <a:pt x="3115" y="1186"/>
                    </a:cubicBezTo>
                    <a:cubicBezTo>
                      <a:pt x="3360" y="1186"/>
                      <a:pt x="3576" y="1166"/>
                      <a:pt x="3763" y="1131"/>
                    </a:cubicBezTo>
                    <a:cubicBezTo>
                      <a:pt x="3763" y="1131"/>
                      <a:pt x="3882" y="881"/>
                      <a:pt x="3894" y="750"/>
                    </a:cubicBezTo>
                    <a:lnTo>
                      <a:pt x="3894" y="750"/>
                    </a:lnTo>
                    <a:cubicBezTo>
                      <a:pt x="3840" y="752"/>
                      <a:pt x="3786" y="752"/>
                      <a:pt x="3732" y="752"/>
                    </a:cubicBezTo>
                    <a:cubicBezTo>
                      <a:pt x="1917" y="752"/>
                      <a:pt x="144"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7109176" y="2222820"/>
                <a:ext cx="269058" cy="571181"/>
              </a:xfrm>
              <a:custGeom>
                <a:avLst/>
                <a:gdLst/>
                <a:ahLst/>
                <a:cxnLst/>
                <a:rect l="l" t="t" r="r" b="b"/>
                <a:pathLst>
                  <a:path w="4264" h="9052" extrusionOk="0">
                    <a:moveTo>
                      <a:pt x="2523" y="0"/>
                    </a:moveTo>
                    <a:cubicBezTo>
                      <a:pt x="1891" y="0"/>
                      <a:pt x="1368" y="310"/>
                      <a:pt x="1287" y="767"/>
                    </a:cubicBezTo>
                    <a:lnTo>
                      <a:pt x="84" y="7804"/>
                    </a:lnTo>
                    <a:cubicBezTo>
                      <a:pt x="1" y="8339"/>
                      <a:pt x="549" y="8875"/>
                      <a:pt x="1322" y="9006"/>
                    </a:cubicBezTo>
                    <a:lnTo>
                      <a:pt x="1406" y="9018"/>
                    </a:lnTo>
                    <a:cubicBezTo>
                      <a:pt x="1527" y="9040"/>
                      <a:pt x="1647" y="9051"/>
                      <a:pt x="1763" y="9051"/>
                    </a:cubicBezTo>
                    <a:cubicBezTo>
                      <a:pt x="2385" y="9051"/>
                      <a:pt x="2897" y="8743"/>
                      <a:pt x="2977" y="8292"/>
                    </a:cubicBezTo>
                    <a:lnTo>
                      <a:pt x="4180" y="1255"/>
                    </a:lnTo>
                    <a:cubicBezTo>
                      <a:pt x="4263" y="719"/>
                      <a:pt x="3716" y="184"/>
                      <a:pt x="2942" y="53"/>
                    </a:cubicBezTo>
                    <a:lnTo>
                      <a:pt x="2858" y="29"/>
                    </a:lnTo>
                    <a:cubicBezTo>
                      <a:pt x="2744" y="10"/>
                      <a:pt x="2632" y="0"/>
                      <a:pt x="25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7151264" y="2363598"/>
                <a:ext cx="209681" cy="72944"/>
              </a:xfrm>
              <a:custGeom>
                <a:avLst/>
                <a:gdLst/>
                <a:ahLst/>
                <a:cxnLst/>
                <a:rect l="l" t="t" r="r" b="b"/>
                <a:pathLst>
                  <a:path w="3323" h="1156" extrusionOk="0">
                    <a:moveTo>
                      <a:pt x="251" y="0"/>
                    </a:moveTo>
                    <a:cubicBezTo>
                      <a:pt x="251" y="0"/>
                      <a:pt x="1" y="643"/>
                      <a:pt x="143" y="703"/>
                    </a:cubicBezTo>
                    <a:cubicBezTo>
                      <a:pt x="1219" y="1145"/>
                      <a:pt x="2985" y="1155"/>
                      <a:pt x="3154" y="1155"/>
                    </a:cubicBezTo>
                    <a:cubicBezTo>
                      <a:pt x="3163" y="1155"/>
                      <a:pt x="3168" y="1155"/>
                      <a:pt x="3168" y="1155"/>
                    </a:cubicBezTo>
                    <a:lnTo>
                      <a:pt x="3322" y="239"/>
                    </a:lnTo>
                    <a:lnTo>
                      <a:pt x="3322" y="239"/>
                    </a:lnTo>
                    <a:cubicBezTo>
                      <a:pt x="3322" y="239"/>
                      <a:pt x="3013" y="248"/>
                      <a:pt x="2589" y="248"/>
                    </a:cubicBezTo>
                    <a:cubicBezTo>
                      <a:pt x="1770" y="248"/>
                      <a:pt x="525" y="212"/>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7109934" y="2624266"/>
                <a:ext cx="203687" cy="86510"/>
              </a:xfrm>
              <a:custGeom>
                <a:avLst/>
                <a:gdLst/>
                <a:ahLst/>
                <a:cxnLst/>
                <a:rect l="l" t="t" r="r" b="b"/>
                <a:pathLst>
                  <a:path w="3228" h="1371" extrusionOk="0">
                    <a:moveTo>
                      <a:pt x="298" y="1"/>
                    </a:moveTo>
                    <a:cubicBezTo>
                      <a:pt x="298" y="1"/>
                      <a:pt x="1" y="620"/>
                      <a:pt x="191" y="775"/>
                    </a:cubicBezTo>
                    <a:cubicBezTo>
                      <a:pt x="943" y="1350"/>
                      <a:pt x="2793" y="1370"/>
                      <a:pt x="3054" y="1370"/>
                    </a:cubicBezTo>
                    <a:cubicBezTo>
                      <a:pt x="3074" y="1370"/>
                      <a:pt x="3084" y="1370"/>
                      <a:pt x="3084" y="1370"/>
                    </a:cubicBezTo>
                    <a:cubicBezTo>
                      <a:pt x="3084" y="1370"/>
                      <a:pt x="3108" y="1203"/>
                      <a:pt x="3227" y="596"/>
                    </a:cubicBezTo>
                    <a:lnTo>
                      <a:pt x="3227" y="596"/>
                    </a:lnTo>
                    <a:cubicBezTo>
                      <a:pt x="3134" y="683"/>
                      <a:pt x="2960" y="718"/>
                      <a:pt x="2743" y="718"/>
                    </a:cubicBezTo>
                    <a:cubicBezTo>
                      <a:pt x="1884" y="718"/>
                      <a:pt x="336" y="162"/>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7463044" y="2250206"/>
                <a:ext cx="260792" cy="836958"/>
              </a:xfrm>
              <a:custGeom>
                <a:avLst/>
                <a:gdLst/>
                <a:ahLst/>
                <a:cxnLst/>
                <a:rect l="l" t="t" r="r" b="b"/>
                <a:pathLst>
                  <a:path w="4133" h="13264" extrusionOk="0">
                    <a:moveTo>
                      <a:pt x="1787" y="0"/>
                    </a:moveTo>
                    <a:cubicBezTo>
                      <a:pt x="1382" y="0"/>
                      <a:pt x="890" y="126"/>
                      <a:pt x="477" y="126"/>
                    </a:cubicBezTo>
                    <a:cubicBezTo>
                      <a:pt x="299" y="126"/>
                      <a:pt x="136" y="103"/>
                      <a:pt x="1" y="35"/>
                    </a:cubicBezTo>
                    <a:lnTo>
                      <a:pt x="1" y="35"/>
                    </a:lnTo>
                    <a:cubicBezTo>
                      <a:pt x="1" y="35"/>
                      <a:pt x="537" y="488"/>
                      <a:pt x="727" y="904"/>
                    </a:cubicBezTo>
                    <a:cubicBezTo>
                      <a:pt x="1620" y="3012"/>
                      <a:pt x="1239" y="5417"/>
                      <a:pt x="1429" y="7274"/>
                    </a:cubicBezTo>
                    <a:cubicBezTo>
                      <a:pt x="1608" y="8941"/>
                      <a:pt x="727" y="13263"/>
                      <a:pt x="727" y="13263"/>
                    </a:cubicBezTo>
                    <a:cubicBezTo>
                      <a:pt x="727" y="13263"/>
                      <a:pt x="3394" y="13192"/>
                      <a:pt x="3394" y="12846"/>
                    </a:cubicBezTo>
                    <a:cubicBezTo>
                      <a:pt x="3323" y="10608"/>
                      <a:pt x="4132" y="7596"/>
                      <a:pt x="3811" y="3488"/>
                    </a:cubicBezTo>
                    <a:cubicBezTo>
                      <a:pt x="3704" y="2190"/>
                      <a:pt x="3477" y="1774"/>
                      <a:pt x="2453" y="273"/>
                    </a:cubicBezTo>
                    <a:cubicBezTo>
                      <a:pt x="2312" y="62"/>
                      <a:pt x="2071" y="0"/>
                      <a:pt x="1787" y="0"/>
                    </a:cubicBezTo>
                    <a:close/>
                  </a:path>
                </a:pathLst>
              </a:custGeom>
              <a:solidFill>
                <a:srgbClr val="ED8C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5"/>
              <p:cNvSpPr/>
              <p:nvPr/>
            </p:nvSpPr>
            <p:spPr>
              <a:xfrm>
                <a:off x="7404487" y="2153220"/>
                <a:ext cx="268238" cy="147149"/>
              </a:xfrm>
              <a:custGeom>
                <a:avLst/>
                <a:gdLst/>
                <a:ahLst/>
                <a:cxnLst/>
                <a:rect l="l" t="t" r="r" b="b"/>
                <a:pathLst>
                  <a:path w="4251" h="2332" extrusionOk="0">
                    <a:moveTo>
                      <a:pt x="702" y="1"/>
                    </a:moveTo>
                    <a:lnTo>
                      <a:pt x="0" y="894"/>
                    </a:lnTo>
                    <a:cubicBezTo>
                      <a:pt x="1364" y="1698"/>
                      <a:pt x="3355" y="1980"/>
                      <a:pt x="3718" y="2201"/>
                    </a:cubicBezTo>
                    <a:lnTo>
                      <a:pt x="3718" y="2201"/>
                    </a:lnTo>
                    <a:cubicBezTo>
                      <a:pt x="3813" y="1843"/>
                      <a:pt x="4251" y="870"/>
                      <a:pt x="4251" y="870"/>
                    </a:cubicBezTo>
                    <a:lnTo>
                      <a:pt x="4251" y="870"/>
                    </a:lnTo>
                    <a:cubicBezTo>
                      <a:pt x="4251" y="870"/>
                      <a:pt x="4248" y="870"/>
                      <a:pt x="4242" y="870"/>
                    </a:cubicBezTo>
                    <a:cubicBezTo>
                      <a:pt x="4120" y="870"/>
                      <a:pt x="2616" y="859"/>
                      <a:pt x="1167" y="334"/>
                    </a:cubicBezTo>
                    <a:cubicBezTo>
                      <a:pt x="833" y="215"/>
                      <a:pt x="702" y="1"/>
                      <a:pt x="702" y="1"/>
                    </a:cubicBezTo>
                    <a:close/>
                    <a:moveTo>
                      <a:pt x="3718" y="2201"/>
                    </a:moveTo>
                    <a:cubicBezTo>
                      <a:pt x="3696" y="2282"/>
                      <a:pt x="3692" y="2332"/>
                      <a:pt x="3714" y="2332"/>
                    </a:cubicBezTo>
                    <a:cubicBezTo>
                      <a:pt x="3723" y="2332"/>
                      <a:pt x="3735" y="2325"/>
                      <a:pt x="3750" y="2311"/>
                    </a:cubicBezTo>
                    <a:cubicBezTo>
                      <a:pt x="3794" y="2274"/>
                      <a:pt x="3779" y="2239"/>
                      <a:pt x="3718" y="2201"/>
                    </a:cubicBezTo>
                    <a:close/>
                  </a:path>
                </a:pathLst>
              </a:custGeom>
              <a:solidFill>
                <a:srgbClr val="CF69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7159089" y="2190828"/>
                <a:ext cx="534646" cy="928201"/>
              </a:xfrm>
              <a:custGeom>
                <a:avLst/>
                <a:gdLst/>
                <a:ahLst/>
                <a:cxnLst/>
                <a:rect l="l" t="t" r="r" b="b"/>
                <a:pathLst>
                  <a:path w="8473" h="14710" extrusionOk="0">
                    <a:moveTo>
                      <a:pt x="4127" y="0"/>
                    </a:moveTo>
                    <a:cubicBezTo>
                      <a:pt x="3318" y="1048"/>
                      <a:pt x="3353" y="1107"/>
                      <a:pt x="2746" y="2250"/>
                    </a:cubicBezTo>
                    <a:cubicBezTo>
                      <a:pt x="2746" y="2250"/>
                      <a:pt x="1924" y="6548"/>
                      <a:pt x="2008" y="7941"/>
                    </a:cubicBezTo>
                    <a:cubicBezTo>
                      <a:pt x="2091" y="9513"/>
                      <a:pt x="615" y="8156"/>
                      <a:pt x="67" y="12787"/>
                    </a:cubicBezTo>
                    <a:cubicBezTo>
                      <a:pt x="0" y="13402"/>
                      <a:pt x="5705" y="14710"/>
                      <a:pt x="6699" y="14710"/>
                    </a:cubicBezTo>
                    <a:cubicBezTo>
                      <a:pt x="6763" y="14710"/>
                      <a:pt x="6808" y="14704"/>
                      <a:pt x="6830" y="14692"/>
                    </a:cubicBezTo>
                    <a:cubicBezTo>
                      <a:pt x="6830" y="14692"/>
                      <a:pt x="8473" y="9227"/>
                      <a:pt x="8104" y="4548"/>
                    </a:cubicBezTo>
                    <a:cubicBezTo>
                      <a:pt x="8033" y="3519"/>
                      <a:pt x="7138" y="1571"/>
                      <a:pt x="6894" y="1571"/>
                    </a:cubicBezTo>
                    <a:cubicBezTo>
                      <a:pt x="6892" y="1571"/>
                      <a:pt x="6891" y="1571"/>
                      <a:pt x="6889" y="1572"/>
                    </a:cubicBezTo>
                    <a:cubicBezTo>
                      <a:pt x="6886" y="1572"/>
                      <a:pt x="6883" y="1572"/>
                      <a:pt x="6880" y="1572"/>
                    </a:cubicBezTo>
                    <a:cubicBezTo>
                      <a:pt x="6077" y="1572"/>
                      <a:pt x="4127" y="0"/>
                      <a:pt x="41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7227931" y="2700933"/>
                <a:ext cx="483851" cy="109794"/>
              </a:xfrm>
              <a:custGeom>
                <a:avLst/>
                <a:gdLst/>
                <a:ahLst/>
                <a:cxnLst/>
                <a:rect l="l" t="t" r="r" b="b"/>
                <a:pathLst>
                  <a:path w="7668" h="1740" extrusionOk="0">
                    <a:moveTo>
                      <a:pt x="822" y="0"/>
                    </a:moveTo>
                    <a:cubicBezTo>
                      <a:pt x="822" y="0"/>
                      <a:pt x="0" y="762"/>
                      <a:pt x="560" y="929"/>
                    </a:cubicBezTo>
                    <a:cubicBezTo>
                      <a:pt x="2662" y="1550"/>
                      <a:pt x="4207" y="1739"/>
                      <a:pt x="5308" y="1739"/>
                    </a:cubicBezTo>
                    <a:cubicBezTo>
                      <a:pt x="7014" y="1739"/>
                      <a:pt x="7656" y="1286"/>
                      <a:pt x="7656" y="1286"/>
                    </a:cubicBezTo>
                    <a:cubicBezTo>
                      <a:pt x="7656" y="1286"/>
                      <a:pt x="7668" y="1072"/>
                      <a:pt x="7620" y="310"/>
                    </a:cubicBezTo>
                    <a:cubicBezTo>
                      <a:pt x="7172" y="651"/>
                      <a:pt x="6493" y="769"/>
                      <a:pt x="5751" y="769"/>
                    </a:cubicBezTo>
                    <a:cubicBezTo>
                      <a:pt x="4164" y="769"/>
                      <a:pt x="2286" y="231"/>
                      <a:pt x="1750" y="191"/>
                    </a:cubicBezTo>
                    <a:lnTo>
                      <a:pt x="8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7257967" y="2243139"/>
                <a:ext cx="294614" cy="493316"/>
              </a:xfrm>
              <a:custGeom>
                <a:avLst/>
                <a:gdLst/>
                <a:ahLst/>
                <a:cxnLst/>
                <a:rect l="l" t="t" r="r" b="b"/>
                <a:pathLst>
                  <a:path w="4669" h="7818" extrusionOk="0">
                    <a:moveTo>
                      <a:pt x="2247" y="1"/>
                    </a:moveTo>
                    <a:cubicBezTo>
                      <a:pt x="2163" y="1"/>
                      <a:pt x="2094" y="3"/>
                      <a:pt x="2048" y="4"/>
                    </a:cubicBezTo>
                    <a:cubicBezTo>
                      <a:pt x="1643" y="40"/>
                      <a:pt x="1310" y="1112"/>
                      <a:pt x="1310" y="1112"/>
                    </a:cubicBezTo>
                    <a:cubicBezTo>
                      <a:pt x="1599" y="741"/>
                      <a:pt x="2044" y="578"/>
                      <a:pt x="2477" y="578"/>
                    </a:cubicBezTo>
                    <a:cubicBezTo>
                      <a:pt x="2991" y="578"/>
                      <a:pt x="3486" y="808"/>
                      <a:pt x="3679" y="1195"/>
                    </a:cubicBezTo>
                    <a:cubicBezTo>
                      <a:pt x="4037" y="1909"/>
                      <a:pt x="4072" y="3433"/>
                      <a:pt x="2894" y="4969"/>
                    </a:cubicBezTo>
                    <a:cubicBezTo>
                      <a:pt x="2118" y="5957"/>
                      <a:pt x="402" y="6863"/>
                      <a:pt x="175" y="6863"/>
                    </a:cubicBezTo>
                    <a:cubicBezTo>
                      <a:pt x="172" y="6863"/>
                      <a:pt x="169" y="6863"/>
                      <a:pt x="167" y="6862"/>
                    </a:cubicBezTo>
                    <a:cubicBezTo>
                      <a:pt x="0" y="7220"/>
                      <a:pt x="84" y="7517"/>
                      <a:pt x="84" y="7517"/>
                    </a:cubicBezTo>
                    <a:cubicBezTo>
                      <a:pt x="84" y="7517"/>
                      <a:pt x="445" y="7817"/>
                      <a:pt x="774" y="7817"/>
                    </a:cubicBezTo>
                    <a:cubicBezTo>
                      <a:pt x="827" y="7817"/>
                      <a:pt x="879" y="7809"/>
                      <a:pt x="929" y="7791"/>
                    </a:cubicBezTo>
                    <a:cubicBezTo>
                      <a:pt x="2727" y="7136"/>
                      <a:pt x="4525" y="4279"/>
                      <a:pt x="4584" y="2374"/>
                    </a:cubicBezTo>
                    <a:cubicBezTo>
                      <a:pt x="4669" y="161"/>
                      <a:pt x="2927" y="1"/>
                      <a:pt x="2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7830415" y="1842324"/>
                <a:ext cx="166899" cy="199144"/>
              </a:xfrm>
              <a:custGeom>
                <a:avLst/>
                <a:gdLst/>
                <a:ahLst/>
                <a:cxnLst/>
                <a:rect l="l" t="t" r="r" b="b"/>
                <a:pathLst>
                  <a:path w="2645" h="3156" extrusionOk="0">
                    <a:moveTo>
                      <a:pt x="1769" y="0"/>
                    </a:moveTo>
                    <a:cubicBezTo>
                      <a:pt x="1755" y="0"/>
                      <a:pt x="1741" y="4"/>
                      <a:pt x="1727" y="10"/>
                    </a:cubicBezTo>
                    <a:cubicBezTo>
                      <a:pt x="1632" y="34"/>
                      <a:pt x="1465" y="689"/>
                      <a:pt x="1430" y="868"/>
                    </a:cubicBezTo>
                    <a:cubicBezTo>
                      <a:pt x="1453" y="749"/>
                      <a:pt x="1549" y="332"/>
                      <a:pt x="1549" y="213"/>
                    </a:cubicBezTo>
                    <a:cubicBezTo>
                      <a:pt x="1549" y="91"/>
                      <a:pt x="1497" y="21"/>
                      <a:pt x="1404" y="21"/>
                    </a:cubicBezTo>
                    <a:cubicBezTo>
                      <a:pt x="1397" y="21"/>
                      <a:pt x="1390" y="21"/>
                      <a:pt x="1382" y="22"/>
                    </a:cubicBezTo>
                    <a:cubicBezTo>
                      <a:pt x="1275" y="34"/>
                      <a:pt x="1132" y="761"/>
                      <a:pt x="930" y="1046"/>
                    </a:cubicBezTo>
                    <a:cubicBezTo>
                      <a:pt x="846" y="1118"/>
                      <a:pt x="715" y="1213"/>
                      <a:pt x="715" y="1213"/>
                    </a:cubicBezTo>
                    <a:cubicBezTo>
                      <a:pt x="572" y="1201"/>
                      <a:pt x="775" y="641"/>
                      <a:pt x="596" y="606"/>
                    </a:cubicBezTo>
                    <a:cubicBezTo>
                      <a:pt x="591" y="605"/>
                      <a:pt x="587" y="604"/>
                      <a:pt x="582" y="604"/>
                    </a:cubicBezTo>
                    <a:cubicBezTo>
                      <a:pt x="348" y="604"/>
                      <a:pt x="94" y="2017"/>
                      <a:pt x="1" y="2344"/>
                    </a:cubicBezTo>
                    <a:cubicBezTo>
                      <a:pt x="1" y="2344"/>
                      <a:pt x="484" y="3155"/>
                      <a:pt x="1054" y="3155"/>
                    </a:cubicBezTo>
                    <a:cubicBezTo>
                      <a:pt x="1188" y="3155"/>
                      <a:pt x="1327" y="3110"/>
                      <a:pt x="1465" y="2999"/>
                    </a:cubicBezTo>
                    <a:cubicBezTo>
                      <a:pt x="1930" y="2642"/>
                      <a:pt x="2156" y="2285"/>
                      <a:pt x="2263" y="2046"/>
                    </a:cubicBezTo>
                    <a:lnTo>
                      <a:pt x="2275" y="2034"/>
                    </a:lnTo>
                    <a:cubicBezTo>
                      <a:pt x="2477" y="1713"/>
                      <a:pt x="2644" y="963"/>
                      <a:pt x="2418" y="725"/>
                    </a:cubicBezTo>
                    <a:cubicBezTo>
                      <a:pt x="2412" y="717"/>
                      <a:pt x="2406" y="714"/>
                      <a:pt x="2400" y="714"/>
                    </a:cubicBezTo>
                    <a:cubicBezTo>
                      <a:pt x="2364" y="714"/>
                      <a:pt x="2313" y="816"/>
                      <a:pt x="2263" y="927"/>
                    </a:cubicBezTo>
                    <a:cubicBezTo>
                      <a:pt x="2275" y="868"/>
                      <a:pt x="2287" y="796"/>
                      <a:pt x="2287" y="737"/>
                    </a:cubicBezTo>
                    <a:cubicBezTo>
                      <a:pt x="2319" y="480"/>
                      <a:pt x="2226" y="301"/>
                      <a:pt x="2121" y="301"/>
                    </a:cubicBezTo>
                    <a:cubicBezTo>
                      <a:pt x="2109" y="301"/>
                      <a:pt x="2097" y="303"/>
                      <a:pt x="2084" y="308"/>
                    </a:cubicBezTo>
                    <a:cubicBezTo>
                      <a:pt x="2001" y="332"/>
                      <a:pt x="1918" y="665"/>
                      <a:pt x="1858" y="915"/>
                    </a:cubicBezTo>
                    <a:cubicBezTo>
                      <a:pt x="1882" y="737"/>
                      <a:pt x="1930" y="546"/>
                      <a:pt x="1930" y="391"/>
                    </a:cubicBezTo>
                    <a:cubicBezTo>
                      <a:pt x="1940" y="126"/>
                      <a:pt x="1854" y="0"/>
                      <a:pt x="1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6753100" y="1697572"/>
                <a:ext cx="1608545" cy="2835209"/>
              </a:xfrm>
              <a:custGeom>
                <a:avLst/>
                <a:gdLst/>
                <a:ahLst/>
                <a:cxnLst/>
                <a:rect l="l" t="t" r="r" b="b"/>
                <a:pathLst>
                  <a:path w="25492" h="44932" extrusionOk="0">
                    <a:moveTo>
                      <a:pt x="24183" y="1"/>
                    </a:moveTo>
                    <a:cubicBezTo>
                      <a:pt x="23975" y="1"/>
                      <a:pt x="23774" y="110"/>
                      <a:pt x="23658" y="316"/>
                    </a:cubicBezTo>
                    <a:lnTo>
                      <a:pt x="167" y="43702"/>
                    </a:lnTo>
                    <a:cubicBezTo>
                      <a:pt x="0" y="44000"/>
                      <a:pt x="84" y="44357"/>
                      <a:pt x="369" y="44512"/>
                    </a:cubicBezTo>
                    <a:lnTo>
                      <a:pt x="1036" y="44869"/>
                    </a:lnTo>
                    <a:cubicBezTo>
                      <a:pt x="1121" y="44912"/>
                      <a:pt x="1211" y="44932"/>
                      <a:pt x="1299" y="44932"/>
                    </a:cubicBezTo>
                    <a:cubicBezTo>
                      <a:pt x="1511" y="44932"/>
                      <a:pt x="1717" y="44817"/>
                      <a:pt x="1834" y="44607"/>
                    </a:cubicBezTo>
                    <a:lnTo>
                      <a:pt x="25325" y="1233"/>
                    </a:lnTo>
                    <a:cubicBezTo>
                      <a:pt x="25492" y="935"/>
                      <a:pt x="25408" y="578"/>
                      <a:pt x="25122" y="423"/>
                    </a:cubicBezTo>
                    <a:lnTo>
                      <a:pt x="24456" y="66"/>
                    </a:lnTo>
                    <a:cubicBezTo>
                      <a:pt x="24368" y="22"/>
                      <a:pt x="24275" y="1"/>
                      <a:pt x="24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5"/>
              <p:cNvSpPr/>
              <p:nvPr/>
            </p:nvSpPr>
            <p:spPr>
              <a:xfrm>
                <a:off x="6776384" y="1719405"/>
                <a:ext cx="1561220" cy="2792491"/>
              </a:xfrm>
              <a:custGeom>
                <a:avLst/>
                <a:gdLst/>
                <a:ahLst/>
                <a:cxnLst/>
                <a:rect l="l" t="t" r="r" b="b"/>
                <a:pathLst>
                  <a:path w="24742" h="44255" extrusionOk="0">
                    <a:moveTo>
                      <a:pt x="23893" y="0"/>
                    </a:moveTo>
                    <a:cubicBezTo>
                      <a:pt x="23715" y="0"/>
                      <a:pt x="23516" y="137"/>
                      <a:pt x="23384" y="363"/>
                    </a:cubicBezTo>
                    <a:lnTo>
                      <a:pt x="155" y="43249"/>
                    </a:lnTo>
                    <a:cubicBezTo>
                      <a:pt x="0" y="43535"/>
                      <a:pt x="36" y="43868"/>
                      <a:pt x="227" y="43964"/>
                    </a:cubicBezTo>
                    <a:lnTo>
                      <a:pt x="703" y="44226"/>
                    </a:lnTo>
                    <a:cubicBezTo>
                      <a:pt x="743" y="44245"/>
                      <a:pt x="787" y="44255"/>
                      <a:pt x="833" y="44255"/>
                    </a:cubicBezTo>
                    <a:cubicBezTo>
                      <a:pt x="1007" y="44255"/>
                      <a:pt x="1214" y="44118"/>
                      <a:pt x="1346" y="43892"/>
                    </a:cubicBezTo>
                    <a:lnTo>
                      <a:pt x="24575" y="1006"/>
                    </a:lnTo>
                    <a:cubicBezTo>
                      <a:pt x="24742" y="720"/>
                      <a:pt x="24694" y="387"/>
                      <a:pt x="24503" y="292"/>
                    </a:cubicBezTo>
                    <a:lnTo>
                      <a:pt x="24027" y="30"/>
                    </a:lnTo>
                    <a:cubicBezTo>
                      <a:pt x="23985" y="10"/>
                      <a:pt x="23940" y="0"/>
                      <a:pt x="238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8150461" y="1964739"/>
                <a:ext cx="42908" cy="38112"/>
              </a:xfrm>
              <a:custGeom>
                <a:avLst/>
                <a:gdLst/>
                <a:ahLst/>
                <a:cxnLst/>
                <a:rect l="l" t="t" r="r" b="b"/>
                <a:pathLst>
                  <a:path w="680" h="604" extrusionOk="0">
                    <a:moveTo>
                      <a:pt x="347" y="1"/>
                    </a:moveTo>
                    <a:cubicBezTo>
                      <a:pt x="245" y="1"/>
                      <a:pt x="140" y="62"/>
                      <a:pt x="84" y="166"/>
                    </a:cubicBezTo>
                    <a:cubicBezTo>
                      <a:pt x="1" y="297"/>
                      <a:pt x="60" y="487"/>
                      <a:pt x="203" y="571"/>
                    </a:cubicBezTo>
                    <a:cubicBezTo>
                      <a:pt x="248" y="593"/>
                      <a:pt x="296" y="604"/>
                      <a:pt x="345" y="604"/>
                    </a:cubicBezTo>
                    <a:cubicBezTo>
                      <a:pt x="453" y="604"/>
                      <a:pt x="559" y="550"/>
                      <a:pt x="608" y="452"/>
                    </a:cubicBezTo>
                    <a:cubicBezTo>
                      <a:pt x="680" y="297"/>
                      <a:pt x="620" y="118"/>
                      <a:pt x="489" y="47"/>
                    </a:cubicBezTo>
                    <a:cubicBezTo>
                      <a:pt x="446" y="16"/>
                      <a:pt x="39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7980720" y="2280620"/>
                <a:ext cx="42088" cy="37544"/>
              </a:xfrm>
              <a:custGeom>
                <a:avLst/>
                <a:gdLst/>
                <a:ahLst/>
                <a:cxnLst/>
                <a:rect l="l" t="t" r="r" b="b"/>
                <a:pathLst>
                  <a:path w="667" h="595" extrusionOk="0">
                    <a:moveTo>
                      <a:pt x="326" y="1"/>
                    </a:moveTo>
                    <a:cubicBezTo>
                      <a:pt x="221" y="1"/>
                      <a:pt x="120" y="57"/>
                      <a:pt x="72" y="161"/>
                    </a:cubicBezTo>
                    <a:cubicBezTo>
                      <a:pt x="0" y="292"/>
                      <a:pt x="36" y="482"/>
                      <a:pt x="191" y="553"/>
                    </a:cubicBezTo>
                    <a:cubicBezTo>
                      <a:pt x="234" y="581"/>
                      <a:pt x="285" y="594"/>
                      <a:pt x="335" y="594"/>
                    </a:cubicBezTo>
                    <a:cubicBezTo>
                      <a:pt x="437" y="594"/>
                      <a:pt x="540" y="542"/>
                      <a:pt x="595" y="446"/>
                    </a:cubicBezTo>
                    <a:cubicBezTo>
                      <a:pt x="667" y="292"/>
                      <a:pt x="607" y="113"/>
                      <a:pt x="476" y="41"/>
                    </a:cubicBezTo>
                    <a:cubicBezTo>
                      <a:pt x="429" y="14"/>
                      <a:pt x="378"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7809403" y="2595176"/>
                <a:ext cx="42151" cy="37418"/>
              </a:xfrm>
              <a:custGeom>
                <a:avLst/>
                <a:gdLst/>
                <a:ahLst/>
                <a:cxnLst/>
                <a:rect l="l" t="t" r="r" b="b"/>
                <a:pathLst>
                  <a:path w="668" h="593" extrusionOk="0">
                    <a:moveTo>
                      <a:pt x="343" y="0"/>
                    </a:moveTo>
                    <a:cubicBezTo>
                      <a:pt x="238" y="0"/>
                      <a:pt x="129" y="54"/>
                      <a:pt x="72" y="152"/>
                    </a:cubicBezTo>
                    <a:cubicBezTo>
                      <a:pt x="0" y="295"/>
                      <a:pt x="48" y="486"/>
                      <a:pt x="191" y="557"/>
                    </a:cubicBezTo>
                    <a:cubicBezTo>
                      <a:pt x="242" y="581"/>
                      <a:pt x="295" y="592"/>
                      <a:pt x="346" y="592"/>
                    </a:cubicBezTo>
                    <a:cubicBezTo>
                      <a:pt x="451" y="592"/>
                      <a:pt x="548" y="542"/>
                      <a:pt x="596" y="438"/>
                    </a:cubicBezTo>
                    <a:cubicBezTo>
                      <a:pt x="667" y="307"/>
                      <a:pt x="608"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7636633" y="2910931"/>
                <a:ext cx="44359" cy="37544"/>
              </a:xfrm>
              <a:custGeom>
                <a:avLst/>
                <a:gdLst/>
                <a:ahLst/>
                <a:cxnLst/>
                <a:rect l="l" t="t" r="r" b="b"/>
                <a:pathLst>
                  <a:path w="703" h="595" extrusionOk="0">
                    <a:moveTo>
                      <a:pt x="344" y="1"/>
                    </a:moveTo>
                    <a:cubicBezTo>
                      <a:pt x="243" y="1"/>
                      <a:pt x="143" y="54"/>
                      <a:pt x="95" y="149"/>
                    </a:cubicBezTo>
                    <a:cubicBezTo>
                      <a:pt x="0" y="292"/>
                      <a:pt x="60" y="482"/>
                      <a:pt x="214" y="554"/>
                    </a:cubicBezTo>
                    <a:cubicBezTo>
                      <a:pt x="257" y="581"/>
                      <a:pt x="307" y="594"/>
                      <a:pt x="356" y="594"/>
                    </a:cubicBezTo>
                    <a:cubicBezTo>
                      <a:pt x="457" y="594"/>
                      <a:pt x="559" y="539"/>
                      <a:pt x="607" y="435"/>
                    </a:cubicBezTo>
                    <a:cubicBezTo>
                      <a:pt x="703" y="292"/>
                      <a:pt x="643" y="113"/>
                      <a:pt x="488" y="42"/>
                    </a:cubicBezTo>
                    <a:cubicBezTo>
                      <a:pt x="445" y="14"/>
                      <a:pt x="394" y="1"/>
                      <a:pt x="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7466830" y="3225487"/>
                <a:ext cx="42845" cy="37418"/>
              </a:xfrm>
              <a:custGeom>
                <a:avLst/>
                <a:gdLst/>
                <a:ahLst/>
                <a:cxnLst/>
                <a:rect l="l" t="t" r="r" b="b"/>
                <a:pathLst>
                  <a:path w="679" h="593" extrusionOk="0">
                    <a:moveTo>
                      <a:pt x="340" y="1"/>
                    </a:moveTo>
                    <a:cubicBezTo>
                      <a:pt x="233" y="1"/>
                      <a:pt x="121" y="54"/>
                      <a:pt x="72" y="153"/>
                    </a:cubicBezTo>
                    <a:cubicBezTo>
                      <a:pt x="0" y="296"/>
                      <a:pt x="48" y="486"/>
                      <a:pt x="191" y="557"/>
                    </a:cubicBezTo>
                    <a:cubicBezTo>
                      <a:pt x="234" y="581"/>
                      <a:pt x="284" y="593"/>
                      <a:pt x="335" y="593"/>
                    </a:cubicBezTo>
                    <a:cubicBezTo>
                      <a:pt x="440" y="593"/>
                      <a:pt x="547" y="543"/>
                      <a:pt x="596" y="438"/>
                    </a:cubicBezTo>
                    <a:cubicBezTo>
                      <a:pt x="679" y="307"/>
                      <a:pt x="619" y="117"/>
                      <a:pt x="476" y="34"/>
                    </a:cubicBezTo>
                    <a:cubicBezTo>
                      <a:pt x="436" y="11"/>
                      <a:pt x="389" y="1"/>
                      <a:pt x="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7295512" y="3541053"/>
                <a:ext cx="43665" cy="37418"/>
              </a:xfrm>
              <a:custGeom>
                <a:avLst/>
                <a:gdLst/>
                <a:ahLst/>
                <a:cxnLst/>
                <a:rect l="l" t="t" r="r" b="b"/>
                <a:pathLst>
                  <a:path w="692" h="593" extrusionOk="0">
                    <a:moveTo>
                      <a:pt x="343" y="0"/>
                    </a:moveTo>
                    <a:cubicBezTo>
                      <a:pt x="239" y="0"/>
                      <a:pt x="133" y="54"/>
                      <a:pt x="84" y="152"/>
                    </a:cubicBezTo>
                    <a:cubicBezTo>
                      <a:pt x="1" y="295"/>
                      <a:pt x="48" y="486"/>
                      <a:pt x="203" y="557"/>
                    </a:cubicBezTo>
                    <a:cubicBezTo>
                      <a:pt x="246" y="580"/>
                      <a:pt x="295" y="592"/>
                      <a:pt x="345" y="592"/>
                    </a:cubicBezTo>
                    <a:cubicBezTo>
                      <a:pt x="446" y="592"/>
                      <a:pt x="548" y="542"/>
                      <a:pt x="596" y="438"/>
                    </a:cubicBezTo>
                    <a:cubicBezTo>
                      <a:pt x="691" y="295"/>
                      <a:pt x="632"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7124951" y="3856618"/>
                <a:ext cx="42908" cy="37355"/>
              </a:xfrm>
              <a:custGeom>
                <a:avLst/>
                <a:gdLst/>
                <a:ahLst/>
                <a:cxnLst/>
                <a:rect l="l" t="t" r="r" b="b"/>
                <a:pathLst>
                  <a:path w="680" h="592" extrusionOk="0">
                    <a:moveTo>
                      <a:pt x="341" y="0"/>
                    </a:moveTo>
                    <a:cubicBezTo>
                      <a:pt x="233" y="0"/>
                      <a:pt x="122" y="53"/>
                      <a:pt x="72" y="152"/>
                    </a:cubicBezTo>
                    <a:cubicBezTo>
                      <a:pt x="1" y="295"/>
                      <a:pt x="49" y="485"/>
                      <a:pt x="191" y="557"/>
                    </a:cubicBezTo>
                    <a:cubicBezTo>
                      <a:pt x="234" y="580"/>
                      <a:pt x="285" y="592"/>
                      <a:pt x="336" y="592"/>
                    </a:cubicBezTo>
                    <a:cubicBezTo>
                      <a:pt x="441" y="592"/>
                      <a:pt x="548" y="542"/>
                      <a:pt x="596" y="438"/>
                    </a:cubicBezTo>
                    <a:cubicBezTo>
                      <a:pt x="680" y="295"/>
                      <a:pt x="620" y="116"/>
                      <a:pt x="477" y="33"/>
                    </a:cubicBezTo>
                    <a:cubicBezTo>
                      <a:pt x="437" y="11"/>
                      <a:pt x="389" y="0"/>
                      <a:pt x="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6953697" y="4171363"/>
                <a:ext cx="42845" cy="37292"/>
              </a:xfrm>
              <a:custGeom>
                <a:avLst/>
                <a:gdLst/>
                <a:ahLst/>
                <a:cxnLst/>
                <a:rect l="l" t="t" r="r" b="b"/>
                <a:pathLst>
                  <a:path w="679" h="591" extrusionOk="0">
                    <a:moveTo>
                      <a:pt x="343" y="1"/>
                    </a:moveTo>
                    <a:cubicBezTo>
                      <a:pt x="239" y="1"/>
                      <a:pt x="133" y="54"/>
                      <a:pt x="84" y="153"/>
                    </a:cubicBezTo>
                    <a:cubicBezTo>
                      <a:pt x="0" y="284"/>
                      <a:pt x="48" y="486"/>
                      <a:pt x="203" y="557"/>
                    </a:cubicBezTo>
                    <a:cubicBezTo>
                      <a:pt x="243" y="580"/>
                      <a:pt x="289" y="590"/>
                      <a:pt x="336" y="590"/>
                    </a:cubicBezTo>
                    <a:cubicBezTo>
                      <a:pt x="440" y="590"/>
                      <a:pt x="546" y="537"/>
                      <a:pt x="596" y="438"/>
                    </a:cubicBezTo>
                    <a:cubicBezTo>
                      <a:pt x="679" y="284"/>
                      <a:pt x="631" y="105"/>
                      <a:pt x="477" y="34"/>
                    </a:cubicBezTo>
                    <a:cubicBezTo>
                      <a:pt x="436" y="11"/>
                      <a:pt x="39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6854503" y="2908092"/>
                <a:ext cx="984234" cy="1680037"/>
              </a:xfrm>
              <a:custGeom>
                <a:avLst/>
                <a:gdLst/>
                <a:ahLst/>
                <a:cxnLst/>
                <a:rect l="l" t="t" r="r" b="b"/>
                <a:pathLst>
                  <a:path w="15598" h="26625" extrusionOk="0">
                    <a:moveTo>
                      <a:pt x="14294" y="0"/>
                    </a:moveTo>
                    <a:cubicBezTo>
                      <a:pt x="14087" y="0"/>
                      <a:pt x="13882" y="115"/>
                      <a:pt x="13764" y="325"/>
                    </a:cubicBezTo>
                    <a:lnTo>
                      <a:pt x="167" y="25399"/>
                    </a:lnTo>
                    <a:cubicBezTo>
                      <a:pt x="1" y="25697"/>
                      <a:pt x="84" y="26054"/>
                      <a:pt x="370" y="26197"/>
                    </a:cubicBezTo>
                    <a:lnTo>
                      <a:pt x="1036" y="26554"/>
                    </a:lnTo>
                    <a:cubicBezTo>
                      <a:pt x="1125" y="26602"/>
                      <a:pt x="1218" y="26625"/>
                      <a:pt x="1311" y="26625"/>
                    </a:cubicBezTo>
                    <a:cubicBezTo>
                      <a:pt x="1518" y="26625"/>
                      <a:pt x="1719" y="26510"/>
                      <a:pt x="1834" y="26304"/>
                    </a:cubicBezTo>
                    <a:lnTo>
                      <a:pt x="15431" y="1230"/>
                    </a:lnTo>
                    <a:cubicBezTo>
                      <a:pt x="15598" y="932"/>
                      <a:pt x="15503" y="575"/>
                      <a:pt x="15229" y="420"/>
                    </a:cubicBezTo>
                    <a:lnTo>
                      <a:pt x="14550" y="63"/>
                    </a:lnTo>
                    <a:cubicBezTo>
                      <a:pt x="14469" y="21"/>
                      <a:pt x="14382" y="0"/>
                      <a:pt x="1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6878544" y="2930051"/>
                <a:ext cx="936909" cy="1637129"/>
              </a:xfrm>
              <a:custGeom>
                <a:avLst/>
                <a:gdLst/>
                <a:ahLst/>
                <a:cxnLst/>
                <a:rect l="l" t="t" r="r" b="b"/>
                <a:pathLst>
                  <a:path w="14848" h="25945" extrusionOk="0">
                    <a:moveTo>
                      <a:pt x="14003" y="1"/>
                    </a:moveTo>
                    <a:cubicBezTo>
                      <a:pt x="13828" y="1"/>
                      <a:pt x="13622" y="137"/>
                      <a:pt x="13502" y="358"/>
                    </a:cubicBezTo>
                    <a:lnTo>
                      <a:pt x="155" y="24944"/>
                    </a:lnTo>
                    <a:cubicBezTo>
                      <a:pt x="1" y="25230"/>
                      <a:pt x="36" y="25552"/>
                      <a:pt x="227" y="25659"/>
                    </a:cubicBezTo>
                    <a:lnTo>
                      <a:pt x="703" y="25909"/>
                    </a:lnTo>
                    <a:cubicBezTo>
                      <a:pt x="746" y="25933"/>
                      <a:pt x="794" y="25944"/>
                      <a:pt x="844" y="25944"/>
                    </a:cubicBezTo>
                    <a:cubicBezTo>
                      <a:pt x="1016" y="25944"/>
                      <a:pt x="1217" y="25809"/>
                      <a:pt x="1346" y="25587"/>
                    </a:cubicBezTo>
                    <a:lnTo>
                      <a:pt x="14693" y="1001"/>
                    </a:lnTo>
                    <a:cubicBezTo>
                      <a:pt x="14848" y="715"/>
                      <a:pt x="14812" y="394"/>
                      <a:pt x="14622" y="286"/>
                    </a:cubicBezTo>
                    <a:lnTo>
                      <a:pt x="14145" y="36"/>
                    </a:lnTo>
                    <a:cubicBezTo>
                      <a:pt x="14102" y="12"/>
                      <a:pt x="14054" y="1"/>
                      <a:pt x="14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7568990" y="3280952"/>
                <a:ext cx="42151" cy="37418"/>
              </a:xfrm>
              <a:custGeom>
                <a:avLst/>
                <a:gdLst/>
                <a:ahLst/>
                <a:cxnLst/>
                <a:rect l="l" t="t" r="r" b="b"/>
                <a:pathLst>
                  <a:path w="668" h="593" extrusionOk="0">
                    <a:moveTo>
                      <a:pt x="335" y="0"/>
                    </a:moveTo>
                    <a:cubicBezTo>
                      <a:pt x="233" y="0"/>
                      <a:pt x="128" y="51"/>
                      <a:pt x="72" y="155"/>
                    </a:cubicBezTo>
                    <a:cubicBezTo>
                      <a:pt x="0" y="286"/>
                      <a:pt x="48" y="476"/>
                      <a:pt x="191" y="560"/>
                    </a:cubicBezTo>
                    <a:cubicBezTo>
                      <a:pt x="235" y="582"/>
                      <a:pt x="284" y="592"/>
                      <a:pt x="332" y="592"/>
                    </a:cubicBezTo>
                    <a:cubicBezTo>
                      <a:pt x="440" y="592"/>
                      <a:pt x="546" y="539"/>
                      <a:pt x="596" y="440"/>
                    </a:cubicBezTo>
                    <a:cubicBezTo>
                      <a:pt x="667" y="286"/>
                      <a:pt x="608" y="107"/>
                      <a:pt x="477" y="36"/>
                    </a:cubicBezTo>
                    <a:cubicBezTo>
                      <a:pt x="434" y="12"/>
                      <a:pt x="385"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7398429" y="3596455"/>
                <a:ext cx="42151" cy="37418"/>
              </a:xfrm>
              <a:custGeom>
                <a:avLst/>
                <a:gdLst/>
                <a:ahLst/>
                <a:cxnLst/>
                <a:rect l="l" t="t" r="r" b="b"/>
                <a:pathLst>
                  <a:path w="668" h="593" extrusionOk="0">
                    <a:moveTo>
                      <a:pt x="327" y="1"/>
                    </a:moveTo>
                    <a:cubicBezTo>
                      <a:pt x="222" y="1"/>
                      <a:pt x="120" y="51"/>
                      <a:pt x="72" y="155"/>
                    </a:cubicBezTo>
                    <a:cubicBezTo>
                      <a:pt x="1" y="286"/>
                      <a:pt x="36" y="489"/>
                      <a:pt x="191" y="560"/>
                    </a:cubicBezTo>
                    <a:cubicBezTo>
                      <a:pt x="232" y="582"/>
                      <a:pt x="278" y="593"/>
                      <a:pt x="325" y="593"/>
                    </a:cubicBezTo>
                    <a:cubicBezTo>
                      <a:pt x="430" y="593"/>
                      <a:pt x="539" y="540"/>
                      <a:pt x="596" y="441"/>
                    </a:cubicBezTo>
                    <a:cubicBezTo>
                      <a:pt x="668" y="286"/>
                      <a:pt x="608" y="108"/>
                      <a:pt x="477" y="36"/>
                    </a:cubicBezTo>
                    <a:cubicBezTo>
                      <a:pt x="430" y="13"/>
                      <a:pt x="378" y="1"/>
                      <a:pt x="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7227174" y="3911263"/>
                <a:ext cx="42088" cy="37418"/>
              </a:xfrm>
              <a:custGeom>
                <a:avLst/>
                <a:gdLst/>
                <a:ahLst/>
                <a:cxnLst/>
                <a:rect l="l" t="t" r="r" b="b"/>
                <a:pathLst>
                  <a:path w="667" h="593" extrusionOk="0">
                    <a:moveTo>
                      <a:pt x="334" y="1"/>
                    </a:moveTo>
                    <a:cubicBezTo>
                      <a:pt x="232" y="1"/>
                      <a:pt x="128" y="51"/>
                      <a:pt x="72" y="155"/>
                    </a:cubicBezTo>
                    <a:cubicBezTo>
                      <a:pt x="0" y="286"/>
                      <a:pt x="48" y="477"/>
                      <a:pt x="191" y="560"/>
                    </a:cubicBezTo>
                    <a:cubicBezTo>
                      <a:pt x="235" y="582"/>
                      <a:pt x="284" y="593"/>
                      <a:pt x="332" y="593"/>
                    </a:cubicBezTo>
                    <a:cubicBezTo>
                      <a:pt x="440" y="593"/>
                      <a:pt x="546" y="539"/>
                      <a:pt x="595" y="441"/>
                    </a:cubicBezTo>
                    <a:cubicBezTo>
                      <a:pt x="667" y="298"/>
                      <a:pt x="607" y="107"/>
                      <a:pt x="476" y="36"/>
                    </a:cubicBezTo>
                    <a:cubicBezTo>
                      <a:pt x="434" y="13"/>
                      <a:pt x="384"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7056614" y="4226829"/>
                <a:ext cx="42151" cy="37418"/>
              </a:xfrm>
              <a:custGeom>
                <a:avLst/>
                <a:gdLst/>
                <a:ahLst/>
                <a:cxnLst/>
                <a:rect l="l" t="t" r="r" b="b"/>
                <a:pathLst>
                  <a:path w="668" h="593" extrusionOk="0">
                    <a:moveTo>
                      <a:pt x="327" y="0"/>
                    </a:moveTo>
                    <a:cubicBezTo>
                      <a:pt x="222" y="0"/>
                      <a:pt x="120" y="51"/>
                      <a:pt x="72" y="155"/>
                    </a:cubicBezTo>
                    <a:cubicBezTo>
                      <a:pt x="0" y="286"/>
                      <a:pt x="36" y="476"/>
                      <a:pt x="191" y="559"/>
                    </a:cubicBezTo>
                    <a:cubicBezTo>
                      <a:pt x="231" y="582"/>
                      <a:pt x="278" y="592"/>
                      <a:pt x="325" y="592"/>
                    </a:cubicBezTo>
                    <a:cubicBezTo>
                      <a:pt x="430" y="592"/>
                      <a:pt x="538" y="539"/>
                      <a:pt x="596" y="440"/>
                    </a:cubicBezTo>
                    <a:cubicBezTo>
                      <a:pt x="667" y="286"/>
                      <a:pt x="608" y="107"/>
                      <a:pt x="477" y="36"/>
                    </a:cubicBezTo>
                    <a:cubicBezTo>
                      <a:pt x="430" y="12"/>
                      <a:pt x="378"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7369150" y="1960133"/>
                <a:ext cx="547014" cy="504358"/>
              </a:xfrm>
              <a:custGeom>
                <a:avLst/>
                <a:gdLst/>
                <a:ahLst/>
                <a:cxnLst/>
                <a:rect l="l" t="t" r="r" b="b"/>
                <a:pathLst>
                  <a:path w="8669" h="7993" extrusionOk="0">
                    <a:moveTo>
                      <a:pt x="6847" y="1"/>
                    </a:moveTo>
                    <a:cubicBezTo>
                      <a:pt x="5346" y="1739"/>
                      <a:pt x="5061" y="2203"/>
                      <a:pt x="4477" y="2668"/>
                    </a:cubicBezTo>
                    <a:cubicBezTo>
                      <a:pt x="3179" y="3977"/>
                      <a:pt x="2822" y="3799"/>
                      <a:pt x="1393" y="4811"/>
                    </a:cubicBezTo>
                    <a:cubicBezTo>
                      <a:pt x="0" y="5799"/>
                      <a:pt x="643" y="6859"/>
                      <a:pt x="715" y="7168"/>
                    </a:cubicBezTo>
                    <a:cubicBezTo>
                      <a:pt x="792" y="7500"/>
                      <a:pt x="1290" y="7992"/>
                      <a:pt x="2149" y="7992"/>
                    </a:cubicBezTo>
                    <a:cubicBezTo>
                      <a:pt x="2615" y="7992"/>
                      <a:pt x="3188" y="7848"/>
                      <a:pt x="3858" y="7454"/>
                    </a:cubicBezTo>
                    <a:cubicBezTo>
                      <a:pt x="3858" y="7454"/>
                      <a:pt x="4846" y="6716"/>
                      <a:pt x="6323" y="5323"/>
                    </a:cubicBezTo>
                    <a:cubicBezTo>
                      <a:pt x="7394" y="4335"/>
                      <a:pt x="8573" y="2430"/>
                      <a:pt x="8668" y="1787"/>
                    </a:cubicBezTo>
                    <a:cubicBezTo>
                      <a:pt x="7954" y="1239"/>
                      <a:pt x="7180" y="727"/>
                      <a:pt x="68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7515670" y="2190071"/>
                <a:ext cx="188606" cy="209113"/>
              </a:xfrm>
              <a:custGeom>
                <a:avLst/>
                <a:gdLst/>
                <a:ahLst/>
                <a:cxnLst/>
                <a:rect l="l" t="t" r="r" b="b"/>
                <a:pathLst>
                  <a:path w="2989" h="3314" extrusionOk="0">
                    <a:moveTo>
                      <a:pt x="905" y="0"/>
                    </a:moveTo>
                    <a:cubicBezTo>
                      <a:pt x="298" y="393"/>
                      <a:pt x="0" y="572"/>
                      <a:pt x="0" y="572"/>
                    </a:cubicBezTo>
                    <a:cubicBezTo>
                      <a:pt x="0" y="572"/>
                      <a:pt x="191" y="1203"/>
                      <a:pt x="619" y="1941"/>
                    </a:cubicBezTo>
                    <a:cubicBezTo>
                      <a:pt x="1020" y="2605"/>
                      <a:pt x="1961" y="3313"/>
                      <a:pt x="2138" y="3313"/>
                    </a:cubicBezTo>
                    <a:cubicBezTo>
                      <a:pt x="2145" y="3313"/>
                      <a:pt x="2151" y="3312"/>
                      <a:pt x="2155" y="3310"/>
                    </a:cubicBezTo>
                    <a:cubicBezTo>
                      <a:pt x="2810" y="2989"/>
                      <a:pt x="2989" y="2655"/>
                      <a:pt x="2989" y="2655"/>
                    </a:cubicBezTo>
                    <a:cubicBezTo>
                      <a:pt x="2667" y="2489"/>
                      <a:pt x="1988" y="2024"/>
                      <a:pt x="1655" y="1536"/>
                    </a:cubicBezTo>
                    <a:cubicBezTo>
                      <a:pt x="1215" y="929"/>
                      <a:pt x="905" y="369"/>
                      <a:pt x="9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7529930" y="2202060"/>
                <a:ext cx="160085" cy="189363"/>
              </a:xfrm>
              <a:custGeom>
                <a:avLst/>
                <a:gdLst/>
                <a:ahLst/>
                <a:cxnLst/>
                <a:rect l="l" t="t" r="r" b="b"/>
                <a:pathLst>
                  <a:path w="2537" h="3001" extrusionOk="0">
                    <a:moveTo>
                      <a:pt x="381" y="1"/>
                    </a:moveTo>
                    <a:cubicBezTo>
                      <a:pt x="381" y="1"/>
                      <a:pt x="191" y="96"/>
                      <a:pt x="0" y="215"/>
                    </a:cubicBezTo>
                    <a:cubicBezTo>
                      <a:pt x="60" y="560"/>
                      <a:pt x="358" y="1096"/>
                      <a:pt x="619" y="1525"/>
                    </a:cubicBezTo>
                    <a:cubicBezTo>
                      <a:pt x="1131" y="2370"/>
                      <a:pt x="2215" y="3001"/>
                      <a:pt x="2215" y="3001"/>
                    </a:cubicBezTo>
                    <a:cubicBezTo>
                      <a:pt x="2215" y="3001"/>
                      <a:pt x="2334" y="2977"/>
                      <a:pt x="2536" y="2715"/>
                    </a:cubicBezTo>
                    <a:cubicBezTo>
                      <a:pt x="2441" y="2644"/>
                      <a:pt x="1679" y="2370"/>
                      <a:pt x="1024" y="1429"/>
                    </a:cubicBezTo>
                    <a:cubicBezTo>
                      <a:pt x="429" y="560"/>
                      <a:pt x="393" y="155"/>
                      <a:pt x="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7741065" y="1982660"/>
                <a:ext cx="169045" cy="165827"/>
              </a:xfrm>
              <a:custGeom>
                <a:avLst/>
                <a:gdLst/>
                <a:ahLst/>
                <a:cxnLst/>
                <a:rect l="l" t="t" r="r" b="b"/>
                <a:pathLst>
                  <a:path w="2679" h="2628" extrusionOk="0">
                    <a:moveTo>
                      <a:pt x="643" y="1"/>
                    </a:moveTo>
                    <a:cubicBezTo>
                      <a:pt x="262" y="418"/>
                      <a:pt x="0" y="727"/>
                      <a:pt x="0" y="727"/>
                    </a:cubicBezTo>
                    <a:cubicBezTo>
                      <a:pt x="0" y="727"/>
                      <a:pt x="262" y="1192"/>
                      <a:pt x="786" y="1727"/>
                    </a:cubicBezTo>
                    <a:cubicBezTo>
                      <a:pt x="1434" y="2406"/>
                      <a:pt x="1970" y="2628"/>
                      <a:pt x="2182" y="2628"/>
                    </a:cubicBezTo>
                    <a:cubicBezTo>
                      <a:pt x="2219" y="2628"/>
                      <a:pt x="2246" y="2621"/>
                      <a:pt x="2262" y="2608"/>
                    </a:cubicBezTo>
                    <a:cubicBezTo>
                      <a:pt x="2667" y="2013"/>
                      <a:pt x="2679" y="1751"/>
                      <a:pt x="2679" y="1751"/>
                    </a:cubicBezTo>
                    <a:cubicBezTo>
                      <a:pt x="2488" y="1739"/>
                      <a:pt x="2036" y="1561"/>
                      <a:pt x="1679" y="1156"/>
                    </a:cubicBezTo>
                    <a:cubicBezTo>
                      <a:pt x="1024" y="477"/>
                      <a:pt x="798" y="203"/>
                      <a:pt x="6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7755325" y="1994460"/>
                <a:ext cx="148033" cy="141533"/>
              </a:xfrm>
              <a:custGeom>
                <a:avLst/>
                <a:gdLst/>
                <a:ahLst/>
                <a:cxnLst/>
                <a:rect l="l" t="t" r="r" b="b"/>
                <a:pathLst>
                  <a:path w="2346" h="2243" extrusionOk="0">
                    <a:moveTo>
                      <a:pt x="253" y="0"/>
                    </a:moveTo>
                    <a:cubicBezTo>
                      <a:pt x="251" y="0"/>
                      <a:pt x="220" y="33"/>
                      <a:pt x="0" y="278"/>
                    </a:cubicBezTo>
                    <a:cubicBezTo>
                      <a:pt x="476" y="1326"/>
                      <a:pt x="1798" y="2100"/>
                      <a:pt x="2143" y="2243"/>
                    </a:cubicBezTo>
                    <a:cubicBezTo>
                      <a:pt x="2143" y="2243"/>
                      <a:pt x="2239" y="2136"/>
                      <a:pt x="2346" y="1838"/>
                    </a:cubicBezTo>
                    <a:cubicBezTo>
                      <a:pt x="1191" y="1481"/>
                      <a:pt x="250" y="4"/>
                      <a:pt x="250" y="4"/>
                    </a:cubicBezTo>
                    <a:cubicBezTo>
                      <a:pt x="250" y="4"/>
                      <a:pt x="254" y="0"/>
                      <a:pt x="2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7920586" y="1528526"/>
                <a:ext cx="191635" cy="323829"/>
              </a:xfrm>
              <a:custGeom>
                <a:avLst/>
                <a:gdLst/>
                <a:ahLst/>
                <a:cxnLst/>
                <a:rect l="l" t="t" r="r" b="b"/>
                <a:pathLst>
                  <a:path w="3037" h="5132" extrusionOk="0">
                    <a:moveTo>
                      <a:pt x="683" y="0"/>
                    </a:moveTo>
                    <a:cubicBezTo>
                      <a:pt x="657" y="0"/>
                      <a:pt x="632" y="7"/>
                      <a:pt x="632" y="7"/>
                    </a:cubicBezTo>
                    <a:cubicBezTo>
                      <a:pt x="656" y="28"/>
                      <a:pt x="683" y="54"/>
                      <a:pt x="713" y="86"/>
                    </a:cubicBezTo>
                    <a:lnTo>
                      <a:pt x="713" y="86"/>
                    </a:lnTo>
                    <a:cubicBezTo>
                      <a:pt x="760" y="15"/>
                      <a:pt x="721" y="0"/>
                      <a:pt x="683" y="0"/>
                    </a:cubicBezTo>
                    <a:close/>
                    <a:moveTo>
                      <a:pt x="713" y="86"/>
                    </a:moveTo>
                    <a:cubicBezTo>
                      <a:pt x="686" y="126"/>
                      <a:pt x="632" y="185"/>
                      <a:pt x="536" y="269"/>
                    </a:cubicBezTo>
                    <a:cubicBezTo>
                      <a:pt x="179" y="602"/>
                      <a:pt x="1" y="1519"/>
                      <a:pt x="1" y="1519"/>
                    </a:cubicBezTo>
                    <a:cubicBezTo>
                      <a:pt x="1" y="1519"/>
                      <a:pt x="429" y="2043"/>
                      <a:pt x="596" y="2281"/>
                    </a:cubicBezTo>
                    <a:cubicBezTo>
                      <a:pt x="751" y="2507"/>
                      <a:pt x="1013" y="2828"/>
                      <a:pt x="1275" y="3007"/>
                    </a:cubicBezTo>
                    <a:cubicBezTo>
                      <a:pt x="1691" y="3293"/>
                      <a:pt x="2144" y="4007"/>
                      <a:pt x="2144" y="4007"/>
                    </a:cubicBezTo>
                    <a:cubicBezTo>
                      <a:pt x="2144" y="4007"/>
                      <a:pt x="2299" y="4412"/>
                      <a:pt x="2120" y="4900"/>
                    </a:cubicBezTo>
                    <a:cubicBezTo>
                      <a:pt x="2075" y="5059"/>
                      <a:pt x="2162" y="5131"/>
                      <a:pt x="2290" y="5131"/>
                    </a:cubicBezTo>
                    <a:cubicBezTo>
                      <a:pt x="2430" y="5131"/>
                      <a:pt x="2621" y="5044"/>
                      <a:pt x="2739" y="4888"/>
                    </a:cubicBezTo>
                    <a:cubicBezTo>
                      <a:pt x="2989" y="4567"/>
                      <a:pt x="2739" y="4424"/>
                      <a:pt x="2894" y="4245"/>
                    </a:cubicBezTo>
                    <a:cubicBezTo>
                      <a:pt x="3037" y="4102"/>
                      <a:pt x="2858" y="3888"/>
                      <a:pt x="2644" y="3793"/>
                    </a:cubicBezTo>
                    <a:lnTo>
                      <a:pt x="2441" y="2983"/>
                    </a:lnTo>
                    <a:cubicBezTo>
                      <a:pt x="2215" y="2197"/>
                      <a:pt x="1727" y="2031"/>
                      <a:pt x="1727" y="2031"/>
                    </a:cubicBezTo>
                    <a:cubicBezTo>
                      <a:pt x="1511" y="1199"/>
                      <a:pt x="1001" y="397"/>
                      <a:pt x="713" y="86"/>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7872503" y="1525055"/>
                <a:ext cx="148853" cy="175986"/>
              </a:xfrm>
              <a:custGeom>
                <a:avLst/>
                <a:gdLst/>
                <a:ahLst/>
                <a:cxnLst/>
                <a:rect l="l" t="t" r="r" b="b"/>
                <a:pathLst>
                  <a:path w="2359" h="2789" extrusionOk="0">
                    <a:moveTo>
                      <a:pt x="712" y="0"/>
                    </a:moveTo>
                    <a:cubicBezTo>
                      <a:pt x="511" y="0"/>
                      <a:pt x="1" y="907"/>
                      <a:pt x="1" y="907"/>
                    </a:cubicBezTo>
                    <a:cubicBezTo>
                      <a:pt x="155" y="1002"/>
                      <a:pt x="1501" y="2788"/>
                      <a:pt x="1501" y="2788"/>
                    </a:cubicBezTo>
                    <a:cubicBezTo>
                      <a:pt x="1501" y="2788"/>
                      <a:pt x="2275" y="2098"/>
                      <a:pt x="2322" y="1883"/>
                    </a:cubicBezTo>
                    <a:cubicBezTo>
                      <a:pt x="2358" y="1669"/>
                      <a:pt x="905" y="62"/>
                      <a:pt x="727" y="2"/>
                    </a:cubicBezTo>
                    <a:cubicBezTo>
                      <a:pt x="722" y="1"/>
                      <a:pt x="717" y="0"/>
                      <a:pt x="7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7996496" y="1518366"/>
                <a:ext cx="219399" cy="298968"/>
              </a:xfrm>
              <a:custGeom>
                <a:avLst/>
                <a:gdLst/>
                <a:ahLst/>
                <a:cxnLst/>
                <a:rect l="l" t="t" r="r" b="b"/>
                <a:pathLst>
                  <a:path w="3477" h="4738" extrusionOk="0">
                    <a:moveTo>
                      <a:pt x="384" y="0"/>
                    </a:moveTo>
                    <a:cubicBezTo>
                      <a:pt x="353" y="0"/>
                      <a:pt x="310" y="25"/>
                      <a:pt x="310" y="25"/>
                    </a:cubicBezTo>
                    <a:cubicBezTo>
                      <a:pt x="337" y="42"/>
                      <a:pt x="369" y="64"/>
                      <a:pt x="405" y="91"/>
                    </a:cubicBezTo>
                    <a:lnTo>
                      <a:pt x="405" y="91"/>
                    </a:lnTo>
                    <a:cubicBezTo>
                      <a:pt x="431" y="19"/>
                      <a:pt x="412" y="0"/>
                      <a:pt x="384" y="0"/>
                    </a:cubicBezTo>
                    <a:close/>
                    <a:moveTo>
                      <a:pt x="405" y="91"/>
                    </a:moveTo>
                    <a:cubicBezTo>
                      <a:pt x="388" y="135"/>
                      <a:pt x="356" y="197"/>
                      <a:pt x="298" y="287"/>
                    </a:cubicBezTo>
                    <a:cubicBezTo>
                      <a:pt x="12" y="680"/>
                      <a:pt x="0" y="1608"/>
                      <a:pt x="0" y="1608"/>
                    </a:cubicBezTo>
                    <a:cubicBezTo>
                      <a:pt x="0" y="1608"/>
                      <a:pt x="500" y="2061"/>
                      <a:pt x="715" y="2251"/>
                    </a:cubicBezTo>
                    <a:cubicBezTo>
                      <a:pt x="917" y="2442"/>
                      <a:pt x="1215" y="2716"/>
                      <a:pt x="1512" y="2847"/>
                    </a:cubicBezTo>
                    <a:cubicBezTo>
                      <a:pt x="1977" y="3037"/>
                      <a:pt x="2548" y="3668"/>
                      <a:pt x="2548" y="3668"/>
                    </a:cubicBezTo>
                    <a:cubicBezTo>
                      <a:pt x="2548" y="3668"/>
                      <a:pt x="2762" y="4025"/>
                      <a:pt x="2691" y="4549"/>
                    </a:cubicBezTo>
                    <a:cubicBezTo>
                      <a:pt x="2672" y="4679"/>
                      <a:pt x="2738" y="4737"/>
                      <a:pt x="2835" y="4737"/>
                    </a:cubicBezTo>
                    <a:cubicBezTo>
                      <a:pt x="2978" y="4737"/>
                      <a:pt x="3187" y="4612"/>
                      <a:pt x="3286" y="4406"/>
                    </a:cubicBezTo>
                    <a:cubicBezTo>
                      <a:pt x="3477" y="4049"/>
                      <a:pt x="3203" y="3966"/>
                      <a:pt x="3334" y="3751"/>
                    </a:cubicBezTo>
                    <a:cubicBezTo>
                      <a:pt x="3417" y="3597"/>
                      <a:pt x="3215" y="3406"/>
                      <a:pt x="2989" y="3359"/>
                    </a:cubicBezTo>
                    <a:lnTo>
                      <a:pt x="2631" y="2608"/>
                    </a:lnTo>
                    <a:cubicBezTo>
                      <a:pt x="2262" y="1870"/>
                      <a:pt x="1750" y="1811"/>
                      <a:pt x="1750" y="1811"/>
                    </a:cubicBezTo>
                    <a:cubicBezTo>
                      <a:pt x="1395" y="1025"/>
                      <a:pt x="739" y="346"/>
                      <a:pt x="405" y="9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7887521" y="1448514"/>
                <a:ext cx="199144" cy="207410"/>
              </a:xfrm>
              <a:custGeom>
                <a:avLst/>
                <a:gdLst/>
                <a:ahLst/>
                <a:cxnLst/>
                <a:rect l="l" t="t" r="r" b="b"/>
                <a:pathLst>
                  <a:path w="3156" h="3287" extrusionOk="0">
                    <a:moveTo>
                      <a:pt x="1084" y="1"/>
                    </a:moveTo>
                    <a:lnTo>
                      <a:pt x="1" y="1489"/>
                    </a:lnTo>
                    <a:cubicBezTo>
                      <a:pt x="1" y="1489"/>
                      <a:pt x="703" y="2049"/>
                      <a:pt x="798" y="2203"/>
                    </a:cubicBezTo>
                    <a:cubicBezTo>
                      <a:pt x="906" y="2346"/>
                      <a:pt x="1620" y="2942"/>
                      <a:pt x="2156" y="3287"/>
                    </a:cubicBezTo>
                    <a:cubicBezTo>
                      <a:pt x="2394" y="3120"/>
                      <a:pt x="3156" y="2049"/>
                      <a:pt x="3156" y="2049"/>
                    </a:cubicBezTo>
                    <a:cubicBezTo>
                      <a:pt x="3156" y="2049"/>
                      <a:pt x="2370" y="989"/>
                      <a:pt x="2096" y="620"/>
                    </a:cubicBezTo>
                    <a:cubicBezTo>
                      <a:pt x="1834" y="251"/>
                      <a:pt x="1370" y="60"/>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7665912" y="1440248"/>
                <a:ext cx="105251" cy="251517"/>
              </a:xfrm>
              <a:custGeom>
                <a:avLst/>
                <a:gdLst/>
                <a:ahLst/>
                <a:cxnLst/>
                <a:rect l="l" t="t" r="r" b="b"/>
                <a:pathLst>
                  <a:path w="1668" h="3986" extrusionOk="0">
                    <a:moveTo>
                      <a:pt x="786" y="1"/>
                    </a:moveTo>
                    <a:cubicBezTo>
                      <a:pt x="679" y="596"/>
                      <a:pt x="750" y="1620"/>
                      <a:pt x="715" y="1894"/>
                    </a:cubicBezTo>
                    <a:cubicBezTo>
                      <a:pt x="643" y="2358"/>
                      <a:pt x="548" y="2977"/>
                      <a:pt x="524" y="3215"/>
                    </a:cubicBezTo>
                    <a:cubicBezTo>
                      <a:pt x="441" y="3263"/>
                      <a:pt x="322" y="3323"/>
                      <a:pt x="286" y="3406"/>
                    </a:cubicBezTo>
                    <a:cubicBezTo>
                      <a:pt x="239" y="3489"/>
                      <a:pt x="0" y="3656"/>
                      <a:pt x="12" y="3704"/>
                    </a:cubicBezTo>
                    <a:cubicBezTo>
                      <a:pt x="24" y="3727"/>
                      <a:pt x="44" y="3736"/>
                      <a:pt x="68" y="3736"/>
                    </a:cubicBezTo>
                    <a:cubicBezTo>
                      <a:pt x="141" y="3736"/>
                      <a:pt x="250" y="3656"/>
                      <a:pt x="286" y="3656"/>
                    </a:cubicBezTo>
                    <a:cubicBezTo>
                      <a:pt x="322" y="3668"/>
                      <a:pt x="358" y="3787"/>
                      <a:pt x="441" y="3835"/>
                    </a:cubicBezTo>
                    <a:cubicBezTo>
                      <a:pt x="524" y="3855"/>
                      <a:pt x="617" y="3986"/>
                      <a:pt x="703" y="3986"/>
                    </a:cubicBezTo>
                    <a:cubicBezTo>
                      <a:pt x="715" y="3986"/>
                      <a:pt x="727" y="3983"/>
                      <a:pt x="739" y="3977"/>
                    </a:cubicBezTo>
                    <a:cubicBezTo>
                      <a:pt x="822" y="3930"/>
                      <a:pt x="953" y="3715"/>
                      <a:pt x="977" y="3537"/>
                    </a:cubicBezTo>
                    <a:cubicBezTo>
                      <a:pt x="989" y="3501"/>
                      <a:pt x="1024" y="3454"/>
                      <a:pt x="1024" y="3430"/>
                    </a:cubicBezTo>
                    <a:cubicBezTo>
                      <a:pt x="1251" y="3061"/>
                      <a:pt x="1453" y="2108"/>
                      <a:pt x="1501" y="1894"/>
                    </a:cubicBezTo>
                    <a:cubicBezTo>
                      <a:pt x="1608" y="1465"/>
                      <a:pt x="1667" y="298"/>
                      <a:pt x="1262" y="203"/>
                    </a:cubicBezTo>
                    <a:cubicBezTo>
                      <a:pt x="893" y="108"/>
                      <a:pt x="786" y="1"/>
                      <a:pt x="786" y="1"/>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7669635" y="1661226"/>
                <a:ext cx="24104" cy="25556"/>
              </a:xfrm>
              <a:custGeom>
                <a:avLst/>
                <a:gdLst/>
                <a:ahLst/>
                <a:cxnLst/>
                <a:rect l="l" t="t" r="r" b="b"/>
                <a:pathLst>
                  <a:path w="382" h="405" extrusionOk="0">
                    <a:moveTo>
                      <a:pt x="331" y="1"/>
                    </a:moveTo>
                    <a:cubicBezTo>
                      <a:pt x="305" y="1"/>
                      <a:pt x="274" y="19"/>
                      <a:pt x="251" y="59"/>
                    </a:cubicBezTo>
                    <a:cubicBezTo>
                      <a:pt x="203" y="154"/>
                      <a:pt x="120" y="225"/>
                      <a:pt x="120" y="225"/>
                    </a:cubicBezTo>
                    <a:lnTo>
                      <a:pt x="1" y="297"/>
                    </a:lnTo>
                    <a:cubicBezTo>
                      <a:pt x="29" y="376"/>
                      <a:pt x="63" y="404"/>
                      <a:pt x="101" y="404"/>
                    </a:cubicBezTo>
                    <a:cubicBezTo>
                      <a:pt x="142" y="404"/>
                      <a:pt x="189" y="370"/>
                      <a:pt x="239" y="333"/>
                    </a:cubicBezTo>
                    <a:cubicBezTo>
                      <a:pt x="322" y="261"/>
                      <a:pt x="382" y="154"/>
                      <a:pt x="382" y="59"/>
                    </a:cubicBezTo>
                    <a:cubicBezTo>
                      <a:pt x="382" y="22"/>
                      <a:pt x="359" y="1"/>
                      <a:pt x="33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7676450" y="1669114"/>
                <a:ext cx="27827" cy="25114"/>
              </a:xfrm>
              <a:custGeom>
                <a:avLst/>
                <a:gdLst/>
                <a:ahLst/>
                <a:cxnLst/>
                <a:rect l="l" t="t" r="r" b="b"/>
                <a:pathLst>
                  <a:path w="441" h="398" extrusionOk="0">
                    <a:moveTo>
                      <a:pt x="361" y="1"/>
                    </a:moveTo>
                    <a:cubicBezTo>
                      <a:pt x="336" y="1"/>
                      <a:pt x="310" y="15"/>
                      <a:pt x="298" y="53"/>
                    </a:cubicBezTo>
                    <a:cubicBezTo>
                      <a:pt x="250" y="148"/>
                      <a:pt x="191" y="148"/>
                      <a:pt x="155" y="172"/>
                    </a:cubicBezTo>
                    <a:cubicBezTo>
                      <a:pt x="95" y="219"/>
                      <a:pt x="0" y="267"/>
                      <a:pt x="0" y="267"/>
                    </a:cubicBezTo>
                    <a:cubicBezTo>
                      <a:pt x="0" y="327"/>
                      <a:pt x="0" y="398"/>
                      <a:pt x="95" y="398"/>
                    </a:cubicBezTo>
                    <a:cubicBezTo>
                      <a:pt x="202" y="386"/>
                      <a:pt x="250" y="327"/>
                      <a:pt x="333" y="255"/>
                    </a:cubicBezTo>
                    <a:cubicBezTo>
                      <a:pt x="381" y="208"/>
                      <a:pt x="441" y="88"/>
                      <a:pt x="417" y="29"/>
                    </a:cubicBezTo>
                    <a:cubicBezTo>
                      <a:pt x="406" y="12"/>
                      <a:pt x="384" y="1"/>
                      <a:pt x="36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7686167" y="1673026"/>
                <a:ext cx="25619" cy="23789"/>
              </a:xfrm>
              <a:custGeom>
                <a:avLst/>
                <a:gdLst/>
                <a:ahLst/>
                <a:cxnLst/>
                <a:rect l="l" t="t" r="r" b="b"/>
                <a:pathLst>
                  <a:path w="406" h="377" extrusionOk="0">
                    <a:moveTo>
                      <a:pt x="337" y="1"/>
                    </a:moveTo>
                    <a:cubicBezTo>
                      <a:pt x="321" y="1"/>
                      <a:pt x="306" y="13"/>
                      <a:pt x="287" y="38"/>
                    </a:cubicBezTo>
                    <a:cubicBezTo>
                      <a:pt x="263" y="86"/>
                      <a:pt x="168" y="205"/>
                      <a:pt x="144" y="217"/>
                    </a:cubicBezTo>
                    <a:cubicBezTo>
                      <a:pt x="120" y="229"/>
                      <a:pt x="1" y="324"/>
                      <a:pt x="1" y="324"/>
                    </a:cubicBezTo>
                    <a:cubicBezTo>
                      <a:pt x="32" y="348"/>
                      <a:pt x="58" y="376"/>
                      <a:pt x="100" y="376"/>
                    </a:cubicBezTo>
                    <a:cubicBezTo>
                      <a:pt x="121" y="376"/>
                      <a:pt x="147" y="368"/>
                      <a:pt x="179" y="348"/>
                    </a:cubicBezTo>
                    <a:cubicBezTo>
                      <a:pt x="275" y="288"/>
                      <a:pt x="322" y="265"/>
                      <a:pt x="346" y="205"/>
                    </a:cubicBezTo>
                    <a:cubicBezTo>
                      <a:pt x="382" y="146"/>
                      <a:pt x="406" y="50"/>
                      <a:pt x="382" y="26"/>
                    </a:cubicBezTo>
                    <a:cubicBezTo>
                      <a:pt x="365" y="10"/>
                      <a:pt x="351" y="1"/>
                      <a:pt x="337"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7698977" y="1681418"/>
                <a:ext cx="17352" cy="15523"/>
              </a:xfrm>
              <a:custGeom>
                <a:avLst/>
                <a:gdLst/>
                <a:ahLst/>
                <a:cxnLst/>
                <a:rect l="l" t="t" r="r" b="b"/>
                <a:pathLst>
                  <a:path w="275" h="246" extrusionOk="0">
                    <a:moveTo>
                      <a:pt x="250" y="1"/>
                    </a:moveTo>
                    <a:cubicBezTo>
                      <a:pt x="215" y="1"/>
                      <a:pt x="155" y="60"/>
                      <a:pt x="131" y="84"/>
                    </a:cubicBezTo>
                    <a:cubicBezTo>
                      <a:pt x="96" y="120"/>
                      <a:pt x="0" y="203"/>
                      <a:pt x="0" y="203"/>
                    </a:cubicBezTo>
                    <a:cubicBezTo>
                      <a:pt x="19" y="213"/>
                      <a:pt x="54" y="245"/>
                      <a:pt x="98" y="245"/>
                    </a:cubicBezTo>
                    <a:cubicBezTo>
                      <a:pt x="108" y="245"/>
                      <a:pt x="120" y="243"/>
                      <a:pt x="131" y="239"/>
                    </a:cubicBezTo>
                    <a:cubicBezTo>
                      <a:pt x="191" y="203"/>
                      <a:pt x="238" y="155"/>
                      <a:pt x="250" y="132"/>
                    </a:cubicBezTo>
                    <a:cubicBezTo>
                      <a:pt x="274" y="96"/>
                      <a:pt x="274" y="1"/>
                      <a:pt x="250"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7696705" y="1397592"/>
                <a:ext cx="84933" cy="165196"/>
              </a:xfrm>
              <a:custGeom>
                <a:avLst/>
                <a:gdLst/>
                <a:ahLst/>
                <a:cxnLst/>
                <a:rect l="l" t="t" r="r" b="b"/>
                <a:pathLst>
                  <a:path w="1346" h="2618" extrusionOk="0">
                    <a:moveTo>
                      <a:pt x="1084" y="1"/>
                    </a:moveTo>
                    <a:cubicBezTo>
                      <a:pt x="783" y="1"/>
                      <a:pt x="12" y="341"/>
                      <a:pt x="12" y="534"/>
                    </a:cubicBezTo>
                    <a:cubicBezTo>
                      <a:pt x="1" y="1105"/>
                      <a:pt x="132" y="2415"/>
                      <a:pt x="132" y="2415"/>
                    </a:cubicBezTo>
                    <a:cubicBezTo>
                      <a:pt x="302" y="2585"/>
                      <a:pt x="730" y="2617"/>
                      <a:pt x="1029" y="2617"/>
                    </a:cubicBezTo>
                    <a:cubicBezTo>
                      <a:pt x="1211" y="2617"/>
                      <a:pt x="1346" y="2606"/>
                      <a:pt x="1346" y="2606"/>
                    </a:cubicBezTo>
                    <a:cubicBezTo>
                      <a:pt x="1346" y="2606"/>
                      <a:pt x="1310" y="177"/>
                      <a:pt x="1191" y="34"/>
                    </a:cubicBezTo>
                    <a:cubicBezTo>
                      <a:pt x="1174" y="11"/>
                      <a:pt x="1136" y="1"/>
                      <a:pt x="1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7708757" y="1371469"/>
                <a:ext cx="309758" cy="245711"/>
              </a:xfrm>
              <a:custGeom>
                <a:avLst/>
                <a:gdLst/>
                <a:ahLst/>
                <a:cxnLst/>
                <a:rect l="l" t="t" r="r" b="b"/>
                <a:pathLst>
                  <a:path w="4909" h="3894" extrusionOk="0">
                    <a:moveTo>
                      <a:pt x="792" y="1"/>
                    </a:moveTo>
                    <a:cubicBezTo>
                      <a:pt x="717" y="1"/>
                      <a:pt x="655" y="61"/>
                      <a:pt x="643" y="245"/>
                    </a:cubicBezTo>
                    <a:cubicBezTo>
                      <a:pt x="633" y="782"/>
                      <a:pt x="157" y="818"/>
                      <a:pt x="31" y="818"/>
                    </a:cubicBezTo>
                    <a:cubicBezTo>
                      <a:pt x="11" y="818"/>
                      <a:pt x="0" y="817"/>
                      <a:pt x="0" y="817"/>
                    </a:cubicBezTo>
                    <a:lnTo>
                      <a:pt x="0" y="817"/>
                    </a:lnTo>
                    <a:cubicBezTo>
                      <a:pt x="0" y="817"/>
                      <a:pt x="167" y="1353"/>
                      <a:pt x="333" y="1722"/>
                    </a:cubicBezTo>
                    <a:cubicBezTo>
                      <a:pt x="464" y="2019"/>
                      <a:pt x="1072" y="2650"/>
                      <a:pt x="1393" y="2841"/>
                    </a:cubicBezTo>
                    <a:cubicBezTo>
                      <a:pt x="1548" y="2948"/>
                      <a:pt x="1965" y="3210"/>
                      <a:pt x="2596" y="3865"/>
                    </a:cubicBezTo>
                    <a:cubicBezTo>
                      <a:pt x="2613" y="3884"/>
                      <a:pt x="2637" y="3893"/>
                      <a:pt x="2665" y="3893"/>
                    </a:cubicBezTo>
                    <a:cubicBezTo>
                      <a:pt x="3130" y="3893"/>
                      <a:pt x="4909" y="1468"/>
                      <a:pt x="4572" y="1400"/>
                    </a:cubicBezTo>
                    <a:cubicBezTo>
                      <a:pt x="3262" y="1138"/>
                      <a:pt x="2000" y="114"/>
                      <a:pt x="1595" y="43"/>
                    </a:cubicBezTo>
                    <a:cubicBezTo>
                      <a:pt x="1549" y="34"/>
                      <a:pt x="1514" y="30"/>
                      <a:pt x="1487" y="30"/>
                    </a:cubicBezTo>
                    <a:cubicBezTo>
                      <a:pt x="1295" y="30"/>
                      <a:pt x="1496" y="222"/>
                      <a:pt x="1131" y="222"/>
                    </a:cubicBezTo>
                    <a:cubicBezTo>
                      <a:pt x="1131" y="222"/>
                      <a:pt x="936" y="1"/>
                      <a:pt x="7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7745545" y="1365285"/>
                <a:ext cx="272781" cy="177185"/>
              </a:xfrm>
              <a:custGeom>
                <a:avLst/>
                <a:gdLst/>
                <a:ahLst/>
                <a:cxnLst/>
                <a:rect l="l" t="t" r="r" b="b"/>
                <a:pathLst>
                  <a:path w="4323" h="2808" extrusionOk="0">
                    <a:moveTo>
                      <a:pt x="578" y="0"/>
                    </a:moveTo>
                    <a:cubicBezTo>
                      <a:pt x="406" y="0"/>
                      <a:pt x="214" y="24"/>
                      <a:pt x="0" y="81"/>
                    </a:cubicBezTo>
                    <a:cubicBezTo>
                      <a:pt x="0" y="81"/>
                      <a:pt x="36" y="391"/>
                      <a:pt x="0" y="701"/>
                    </a:cubicBezTo>
                    <a:cubicBezTo>
                      <a:pt x="524" y="1165"/>
                      <a:pt x="929" y="1141"/>
                      <a:pt x="1239" y="1284"/>
                    </a:cubicBezTo>
                    <a:cubicBezTo>
                      <a:pt x="1882" y="1594"/>
                      <a:pt x="1786" y="1677"/>
                      <a:pt x="2191" y="1939"/>
                    </a:cubicBezTo>
                    <a:cubicBezTo>
                      <a:pt x="2965" y="2475"/>
                      <a:pt x="3203" y="2701"/>
                      <a:pt x="3370" y="2808"/>
                    </a:cubicBezTo>
                    <a:cubicBezTo>
                      <a:pt x="3608" y="2427"/>
                      <a:pt x="4322" y="1379"/>
                      <a:pt x="4060" y="1284"/>
                    </a:cubicBezTo>
                    <a:cubicBezTo>
                      <a:pt x="2739" y="772"/>
                      <a:pt x="2358" y="736"/>
                      <a:pt x="1882" y="510"/>
                    </a:cubicBezTo>
                    <a:cubicBezTo>
                      <a:pt x="1670" y="414"/>
                      <a:pt x="1296" y="0"/>
                      <a:pt x="5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7671843" y="1349383"/>
                <a:ext cx="97616" cy="99824"/>
              </a:xfrm>
              <a:custGeom>
                <a:avLst/>
                <a:gdLst/>
                <a:ahLst/>
                <a:cxnLst/>
                <a:rect l="l" t="t" r="r" b="b"/>
                <a:pathLst>
                  <a:path w="1547" h="1582" extrusionOk="0">
                    <a:moveTo>
                      <a:pt x="680" y="0"/>
                    </a:moveTo>
                    <a:cubicBezTo>
                      <a:pt x="680" y="0"/>
                      <a:pt x="1" y="1465"/>
                      <a:pt x="106" y="1465"/>
                    </a:cubicBezTo>
                    <a:cubicBezTo>
                      <a:pt x="107" y="1465"/>
                      <a:pt x="108" y="1465"/>
                      <a:pt x="109" y="1465"/>
                    </a:cubicBezTo>
                    <a:cubicBezTo>
                      <a:pt x="236" y="1444"/>
                      <a:pt x="402" y="1379"/>
                      <a:pt x="575" y="1379"/>
                    </a:cubicBezTo>
                    <a:cubicBezTo>
                      <a:pt x="709" y="1379"/>
                      <a:pt x="848" y="1418"/>
                      <a:pt x="978" y="1548"/>
                    </a:cubicBezTo>
                    <a:cubicBezTo>
                      <a:pt x="999" y="1571"/>
                      <a:pt x="1021" y="1581"/>
                      <a:pt x="1042" y="1581"/>
                    </a:cubicBezTo>
                    <a:cubicBezTo>
                      <a:pt x="1277" y="1581"/>
                      <a:pt x="1547" y="379"/>
                      <a:pt x="1405" y="379"/>
                    </a:cubicBezTo>
                    <a:cubicBezTo>
                      <a:pt x="1401" y="379"/>
                      <a:pt x="1398" y="380"/>
                      <a:pt x="1395" y="381"/>
                    </a:cubicBezTo>
                    <a:cubicBezTo>
                      <a:pt x="1373" y="389"/>
                      <a:pt x="1350" y="392"/>
                      <a:pt x="1327" y="392"/>
                    </a:cubicBezTo>
                    <a:cubicBezTo>
                      <a:pt x="1102" y="392"/>
                      <a:pt x="842" y="54"/>
                      <a:pt x="680"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7572018" y="1290826"/>
                <a:ext cx="168351" cy="160022"/>
              </a:xfrm>
              <a:custGeom>
                <a:avLst/>
                <a:gdLst/>
                <a:ahLst/>
                <a:cxnLst/>
                <a:rect l="l" t="t" r="r" b="b"/>
                <a:pathLst>
                  <a:path w="2668" h="2536" extrusionOk="0">
                    <a:moveTo>
                      <a:pt x="1169" y="0"/>
                    </a:moveTo>
                    <a:cubicBezTo>
                      <a:pt x="979" y="0"/>
                      <a:pt x="789" y="72"/>
                      <a:pt x="607" y="237"/>
                    </a:cubicBezTo>
                    <a:cubicBezTo>
                      <a:pt x="595" y="249"/>
                      <a:pt x="584" y="261"/>
                      <a:pt x="560" y="297"/>
                    </a:cubicBezTo>
                    <a:lnTo>
                      <a:pt x="560" y="273"/>
                    </a:lnTo>
                    <a:lnTo>
                      <a:pt x="560" y="273"/>
                    </a:lnTo>
                    <a:cubicBezTo>
                      <a:pt x="60" y="738"/>
                      <a:pt x="0" y="1214"/>
                      <a:pt x="619" y="1976"/>
                    </a:cubicBezTo>
                    <a:cubicBezTo>
                      <a:pt x="938" y="2353"/>
                      <a:pt x="1322" y="2536"/>
                      <a:pt x="1629" y="2536"/>
                    </a:cubicBezTo>
                    <a:cubicBezTo>
                      <a:pt x="1758" y="2536"/>
                      <a:pt x="1873" y="2503"/>
                      <a:pt x="1965" y="2440"/>
                    </a:cubicBezTo>
                    <a:cubicBezTo>
                      <a:pt x="1988" y="2404"/>
                      <a:pt x="2096" y="2321"/>
                      <a:pt x="2096" y="2321"/>
                    </a:cubicBezTo>
                    <a:cubicBezTo>
                      <a:pt x="2584" y="1761"/>
                      <a:pt x="2667" y="1214"/>
                      <a:pt x="2191" y="630"/>
                    </a:cubicBezTo>
                    <a:cubicBezTo>
                      <a:pt x="1887" y="257"/>
                      <a:pt x="1528" y="0"/>
                      <a:pt x="1169"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7567854" y="1282118"/>
                <a:ext cx="190499" cy="116293"/>
              </a:xfrm>
              <a:custGeom>
                <a:avLst/>
                <a:gdLst/>
                <a:ahLst/>
                <a:cxnLst/>
                <a:rect l="l" t="t" r="r" b="b"/>
                <a:pathLst>
                  <a:path w="3019" h="1843" extrusionOk="0">
                    <a:moveTo>
                      <a:pt x="1537" y="1"/>
                    </a:moveTo>
                    <a:cubicBezTo>
                      <a:pt x="1144" y="1"/>
                      <a:pt x="745" y="199"/>
                      <a:pt x="590" y="328"/>
                    </a:cubicBezTo>
                    <a:cubicBezTo>
                      <a:pt x="376" y="471"/>
                      <a:pt x="257" y="554"/>
                      <a:pt x="138" y="947"/>
                    </a:cubicBezTo>
                    <a:cubicBezTo>
                      <a:pt x="0" y="1438"/>
                      <a:pt x="390" y="1842"/>
                      <a:pt x="411" y="1842"/>
                    </a:cubicBezTo>
                    <a:cubicBezTo>
                      <a:pt x="412" y="1842"/>
                      <a:pt x="412" y="1841"/>
                      <a:pt x="411" y="1840"/>
                    </a:cubicBezTo>
                    <a:cubicBezTo>
                      <a:pt x="340" y="1638"/>
                      <a:pt x="376" y="1150"/>
                      <a:pt x="376" y="1149"/>
                    </a:cubicBezTo>
                    <a:lnTo>
                      <a:pt x="376" y="1149"/>
                    </a:lnTo>
                    <a:lnTo>
                      <a:pt x="447" y="1423"/>
                    </a:lnTo>
                    <a:lnTo>
                      <a:pt x="519" y="935"/>
                    </a:lnTo>
                    <a:cubicBezTo>
                      <a:pt x="519" y="935"/>
                      <a:pt x="590" y="1030"/>
                      <a:pt x="780" y="1054"/>
                    </a:cubicBezTo>
                    <a:cubicBezTo>
                      <a:pt x="839" y="1063"/>
                      <a:pt x="891" y="1066"/>
                      <a:pt x="936" y="1066"/>
                    </a:cubicBezTo>
                    <a:cubicBezTo>
                      <a:pt x="1141" y="1066"/>
                      <a:pt x="1221" y="995"/>
                      <a:pt x="1221" y="995"/>
                    </a:cubicBezTo>
                    <a:lnTo>
                      <a:pt x="1221" y="995"/>
                    </a:lnTo>
                    <a:cubicBezTo>
                      <a:pt x="1221" y="995"/>
                      <a:pt x="1192" y="1006"/>
                      <a:pt x="1149" y="1006"/>
                    </a:cubicBezTo>
                    <a:cubicBezTo>
                      <a:pt x="1084" y="1006"/>
                      <a:pt x="985" y="980"/>
                      <a:pt x="900" y="852"/>
                    </a:cubicBezTo>
                    <a:lnTo>
                      <a:pt x="900" y="852"/>
                    </a:lnTo>
                    <a:cubicBezTo>
                      <a:pt x="1185" y="935"/>
                      <a:pt x="1316" y="947"/>
                      <a:pt x="1412" y="947"/>
                    </a:cubicBezTo>
                    <a:cubicBezTo>
                      <a:pt x="1417" y="948"/>
                      <a:pt x="1421" y="949"/>
                      <a:pt x="1423" y="949"/>
                    </a:cubicBezTo>
                    <a:cubicBezTo>
                      <a:pt x="1463" y="949"/>
                      <a:pt x="971" y="756"/>
                      <a:pt x="971" y="756"/>
                    </a:cubicBezTo>
                    <a:cubicBezTo>
                      <a:pt x="971" y="756"/>
                      <a:pt x="1060" y="707"/>
                      <a:pt x="1204" y="707"/>
                    </a:cubicBezTo>
                    <a:cubicBezTo>
                      <a:pt x="1343" y="707"/>
                      <a:pt x="1534" y="753"/>
                      <a:pt x="1745" y="935"/>
                    </a:cubicBezTo>
                    <a:cubicBezTo>
                      <a:pt x="1780" y="874"/>
                      <a:pt x="1877" y="782"/>
                      <a:pt x="1964" y="782"/>
                    </a:cubicBezTo>
                    <a:cubicBezTo>
                      <a:pt x="1997" y="782"/>
                      <a:pt x="2028" y="795"/>
                      <a:pt x="2054" y="828"/>
                    </a:cubicBezTo>
                    <a:cubicBezTo>
                      <a:pt x="2281" y="1114"/>
                      <a:pt x="2281" y="1292"/>
                      <a:pt x="2293" y="1399"/>
                    </a:cubicBezTo>
                    <a:cubicBezTo>
                      <a:pt x="2302" y="1466"/>
                      <a:pt x="2433" y="1685"/>
                      <a:pt x="2559" y="1685"/>
                    </a:cubicBezTo>
                    <a:cubicBezTo>
                      <a:pt x="2590" y="1685"/>
                      <a:pt x="2621" y="1671"/>
                      <a:pt x="2650" y="1638"/>
                    </a:cubicBezTo>
                    <a:cubicBezTo>
                      <a:pt x="2805" y="1459"/>
                      <a:pt x="3019" y="995"/>
                      <a:pt x="2924" y="804"/>
                    </a:cubicBezTo>
                    <a:lnTo>
                      <a:pt x="2924" y="804"/>
                    </a:lnTo>
                    <a:cubicBezTo>
                      <a:pt x="2908" y="888"/>
                      <a:pt x="2819" y="948"/>
                      <a:pt x="2757" y="948"/>
                    </a:cubicBezTo>
                    <a:cubicBezTo>
                      <a:pt x="2723" y="948"/>
                      <a:pt x="2697" y="930"/>
                      <a:pt x="2697" y="887"/>
                    </a:cubicBezTo>
                    <a:cubicBezTo>
                      <a:pt x="2697" y="854"/>
                      <a:pt x="2856" y="767"/>
                      <a:pt x="2834" y="767"/>
                    </a:cubicBezTo>
                    <a:cubicBezTo>
                      <a:pt x="2833" y="767"/>
                      <a:pt x="2831" y="768"/>
                      <a:pt x="2828" y="768"/>
                    </a:cubicBezTo>
                    <a:cubicBezTo>
                      <a:pt x="2814" y="772"/>
                      <a:pt x="2800" y="774"/>
                      <a:pt x="2788" y="774"/>
                    </a:cubicBezTo>
                    <a:cubicBezTo>
                      <a:pt x="2685" y="774"/>
                      <a:pt x="2685" y="649"/>
                      <a:pt x="2685" y="649"/>
                    </a:cubicBezTo>
                    <a:cubicBezTo>
                      <a:pt x="2685" y="649"/>
                      <a:pt x="2293" y="280"/>
                      <a:pt x="1971" y="102"/>
                    </a:cubicBezTo>
                    <a:cubicBezTo>
                      <a:pt x="1836" y="29"/>
                      <a:pt x="1687" y="1"/>
                      <a:pt x="1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7716266" y="1431919"/>
                <a:ext cx="134529" cy="253662"/>
              </a:xfrm>
              <a:custGeom>
                <a:avLst/>
                <a:gdLst/>
                <a:ahLst/>
                <a:cxnLst/>
                <a:rect l="l" t="t" r="r" b="b"/>
                <a:pathLst>
                  <a:path w="2132" h="4020" extrusionOk="0">
                    <a:moveTo>
                      <a:pt x="1202" y="0"/>
                    </a:moveTo>
                    <a:cubicBezTo>
                      <a:pt x="1179" y="0"/>
                      <a:pt x="1167" y="2"/>
                      <a:pt x="1167" y="2"/>
                    </a:cubicBezTo>
                    <a:cubicBezTo>
                      <a:pt x="976" y="621"/>
                      <a:pt x="1072" y="1240"/>
                      <a:pt x="1048" y="1514"/>
                    </a:cubicBezTo>
                    <a:cubicBezTo>
                      <a:pt x="1000" y="2002"/>
                      <a:pt x="750" y="2681"/>
                      <a:pt x="679" y="2919"/>
                    </a:cubicBezTo>
                    <a:cubicBezTo>
                      <a:pt x="595" y="2954"/>
                      <a:pt x="453" y="3014"/>
                      <a:pt x="405" y="3074"/>
                    </a:cubicBezTo>
                    <a:cubicBezTo>
                      <a:pt x="345" y="3157"/>
                      <a:pt x="36" y="3359"/>
                      <a:pt x="48" y="3395"/>
                    </a:cubicBezTo>
                    <a:cubicBezTo>
                      <a:pt x="51" y="3420"/>
                      <a:pt x="65" y="3429"/>
                      <a:pt x="86" y="3429"/>
                    </a:cubicBezTo>
                    <a:cubicBezTo>
                      <a:pt x="145" y="3429"/>
                      <a:pt x="254" y="3353"/>
                      <a:pt x="298" y="3335"/>
                    </a:cubicBezTo>
                    <a:lnTo>
                      <a:pt x="298" y="3335"/>
                    </a:lnTo>
                    <a:cubicBezTo>
                      <a:pt x="203" y="3455"/>
                      <a:pt x="0" y="3728"/>
                      <a:pt x="0" y="3776"/>
                    </a:cubicBezTo>
                    <a:cubicBezTo>
                      <a:pt x="0" y="3789"/>
                      <a:pt x="6" y="3794"/>
                      <a:pt x="15" y="3794"/>
                    </a:cubicBezTo>
                    <a:cubicBezTo>
                      <a:pt x="58" y="3794"/>
                      <a:pt x="186" y="3680"/>
                      <a:pt x="274" y="3621"/>
                    </a:cubicBezTo>
                    <a:lnTo>
                      <a:pt x="274" y="3621"/>
                    </a:lnTo>
                    <a:cubicBezTo>
                      <a:pt x="155" y="3728"/>
                      <a:pt x="48" y="3847"/>
                      <a:pt x="60" y="3895"/>
                    </a:cubicBezTo>
                    <a:cubicBezTo>
                      <a:pt x="64" y="3902"/>
                      <a:pt x="73" y="3905"/>
                      <a:pt x="84" y="3905"/>
                    </a:cubicBezTo>
                    <a:cubicBezTo>
                      <a:pt x="135" y="3905"/>
                      <a:pt x="244" y="3848"/>
                      <a:pt x="322" y="3800"/>
                    </a:cubicBezTo>
                    <a:lnTo>
                      <a:pt x="322" y="3800"/>
                    </a:lnTo>
                    <a:cubicBezTo>
                      <a:pt x="262" y="3859"/>
                      <a:pt x="214" y="3907"/>
                      <a:pt x="214" y="3931"/>
                    </a:cubicBezTo>
                    <a:cubicBezTo>
                      <a:pt x="217" y="3955"/>
                      <a:pt x="231" y="3964"/>
                      <a:pt x="252" y="3964"/>
                    </a:cubicBezTo>
                    <a:cubicBezTo>
                      <a:pt x="313" y="3964"/>
                      <a:pt x="435" y="3880"/>
                      <a:pt x="524" y="3836"/>
                    </a:cubicBezTo>
                    <a:lnTo>
                      <a:pt x="524" y="3836"/>
                    </a:lnTo>
                    <a:cubicBezTo>
                      <a:pt x="464" y="3883"/>
                      <a:pt x="417" y="3943"/>
                      <a:pt x="441" y="3978"/>
                    </a:cubicBezTo>
                    <a:cubicBezTo>
                      <a:pt x="448" y="4007"/>
                      <a:pt x="461" y="4019"/>
                      <a:pt x="480" y="4019"/>
                    </a:cubicBezTo>
                    <a:cubicBezTo>
                      <a:pt x="525" y="4019"/>
                      <a:pt x="599" y="3951"/>
                      <a:pt x="691" y="3859"/>
                    </a:cubicBezTo>
                    <a:cubicBezTo>
                      <a:pt x="810" y="3788"/>
                      <a:pt x="941" y="3681"/>
                      <a:pt x="988" y="3562"/>
                    </a:cubicBezTo>
                    <a:cubicBezTo>
                      <a:pt x="1036" y="3490"/>
                      <a:pt x="1072" y="3419"/>
                      <a:pt x="1107" y="3335"/>
                    </a:cubicBezTo>
                    <a:cubicBezTo>
                      <a:pt x="1119" y="3300"/>
                      <a:pt x="1167" y="3264"/>
                      <a:pt x="1167" y="3240"/>
                    </a:cubicBezTo>
                    <a:cubicBezTo>
                      <a:pt x="1465" y="2883"/>
                      <a:pt x="1810" y="1907"/>
                      <a:pt x="1893" y="1704"/>
                    </a:cubicBezTo>
                    <a:cubicBezTo>
                      <a:pt x="2060" y="1276"/>
                      <a:pt x="2131" y="287"/>
                      <a:pt x="1727" y="121"/>
                    </a:cubicBezTo>
                    <a:cubicBezTo>
                      <a:pt x="1450" y="14"/>
                      <a:pt x="1273" y="0"/>
                      <a:pt x="1202"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7757534" y="1373677"/>
                <a:ext cx="107522" cy="130175"/>
              </a:xfrm>
              <a:custGeom>
                <a:avLst/>
                <a:gdLst/>
                <a:ahLst/>
                <a:cxnLst/>
                <a:rect l="l" t="t" r="r" b="b"/>
                <a:pathLst>
                  <a:path w="1704" h="2063" extrusionOk="0">
                    <a:moveTo>
                      <a:pt x="462" y="1"/>
                    </a:moveTo>
                    <a:cubicBezTo>
                      <a:pt x="424" y="1"/>
                      <a:pt x="386" y="3"/>
                      <a:pt x="346" y="8"/>
                    </a:cubicBezTo>
                    <a:cubicBezTo>
                      <a:pt x="156" y="32"/>
                      <a:pt x="1" y="270"/>
                      <a:pt x="108" y="639"/>
                    </a:cubicBezTo>
                    <a:cubicBezTo>
                      <a:pt x="239" y="984"/>
                      <a:pt x="346" y="1865"/>
                      <a:pt x="346" y="1865"/>
                    </a:cubicBezTo>
                    <a:cubicBezTo>
                      <a:pt x="535" y="2013"/>
                      <a:pt x="740" y="2063"/>
                      <a:pt x="933" y="2063"/>
                    </a:cubicBezTo>
                    <a:cubicBezTo>
                      <a:pt x="1348" y="2063"/>
                      <a:pt x="1704" y="1830"/>
                      <a:pt x="1704" y="1830"/>
                    </a:cubicBezTo>
                    <a:cubicBezTo>
                      <a:pt x="1704" y="1830"/>
                      <a:pt x="1493" y="1"/>
                      <a:pt x="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7331606" y="1888514"/>
                <a:ext cx="301302" cy="357525"/>
              </a:xfrm>
              <a:custGeom>
                <a:avLst/>
                <a:gdLst/>
                <a:ahLst/>
                <a:cxnLst/>
                <a:rect l="l" t="t" r="r" b="b"/>
                <a:pathLst>
                  <a:path w="4775" h="5666" extrusionOk="0">
                    <a:moveTo>
                      <a:pt x="4264" y="0"/>
                    </a:moveTo>
                    <a:cubicBezTo>
                      <a:pt x="4021" y="0"/>
                      <a:pt x="3741" y="76"/>
                      <a:pt x="3655" y="148"/>
                    </a:cubicBezTo>
                    <a:cubicBezTo>
                      <a:pt x="3536" y="243"/>
                      <a:pt x="167" y="5029"/>
                      <a:pt x="167" y="5029"/>
                    </a:cubicBezTo>
                    <a:cubicBezTo>
                      <a:pt x="48" y="5255"/>
                      <a:pt x="0" y="5553"/>
                      <a:pt x="203" y="5660"/>
                    </a:cubicBezTo>
                    <a:cubicBezTo>
                      <a:pt x="210" y="5664"/>
                      <a:pt x="220" y="5666"/>
                      <a:pt x="232" y="5666"/>
                    </a:cubicBezTo>
                    <a:cubicBezTo>
                      <a:pt x="546" y="5666"/>
                      <a:pt x="2235" y="4329"/>
                      <a:pt x="2465" y="3755"/>
                    </a:cubicBezTo>
                    <a:cubicBezTo>
                      <a:pt x="2703" y="3160"/>
                      <a:pt x="3441" y="1898"/>
                      <a:pt x="3810" y="1457"/>
                    </a:cubicBezTo>
                    <a:cubicBezTo>
                      <a:pt x="4179" y="1029"/>
                      <a:pt x="4775" y="350"/>
                      <a:pt x="4632" y="124"/>
                    </a:cubicBezTo>
                    <a:cubicBezTo>
                      <a:pt x="4570" y="34"/>
                      <a:pt x="4425" y="0"/>
                      <a:pt x="42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7336843" y="1887820"/>
                <a:ext cx="287799" cy="339857"/>
              </a:xfrm>
              <a:custGeom>
                <a:avLst/>
                <a:gdLst/>
                <a:ahLst/>
                <a:cxnLst/>
                <a:rect l="l" t="t" r="r" b="b"/>
                <a:pathLst>
                  <a:path w="4561" h="5386" extrusionOk="0">
                    <a:moveTo>
                      <a:pt x="4132" y="0"/>
                    </a:moveTo>
                    <a:cubicBezTo>
                      <a:pt x="3834" y="0"/>
                      <a:pt x="3377" y="220"/>
                      <a:pt x="3084" y="432"/>
                    </a:cubicBezTo>
                    <a:cubicBezTo>
                      <a:pt x="2703" y="730"/>
                      <a:pt x="655" y="3838"/>
                      <a:pt x="655" y="3838"/>
                    </a:cubicBezTo>
                    <a:cubicBezTo>
                      <a:pt x="655" y="3838"/>
                      <a:pt x="0" y="5147"/>
                      <a:pt x="24" y="5362"/>
                    </a:cubicBezTo>
                    <a:cubicBezTo>
                      <a:pt x="24" y="5378"/>
                      <a:pt x="36" y="5386"/>
                      <a:pt x="56" y="5386"/>
                    </a:cubicBezTo>
                    <a:cubicBezTo>
                      <a:pt x="295" y="5386"/>
                      <a:pt x="1788" y="4385"/>
                      <a:pt x="2084" y="3838"/>
                    </a:cubicBezTo>
                    <a:cubicBezTo>
                      <a:pt x="2417" y="3242"/>
                      <a:pt x="2953" y="2171"/>
                      <a:pt x="3322" y="1635"/>
                    </a:cubicBezTo>
                    <a:cubicBezTo>
                      <a:pt x="3679" y="1099"/>
                      <a:pt x="4561" y="313"/>
                      <a:pt x="4370" y="87"/>
                    </a:cubicBezTo>
                    <a:cubicBezTo>
                      <a:pt x="4318" y="26"/>
                      <a:pt x="4235" y="0"/>
                      <a:pt x="4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7306050" y="1864725"/>
                <a:ext cx="259909" cy="284076"/>
              </a:xfrm>
              <a:custGeom>
                <a:avLst/>
                <a:gdLst/>
                <a:ahLst/>
                <a:cxnLst/>
                <a:rect l="l" t="t" r="r" b="b"/>
                <a:pathLst>
                  <a:path w="4119" h="4502" extrusionOk="0">
                    <a:moveTo>
                      <a:pt x="2485" y="1"/>
                    </a:moveTo>
                    <a:cubicBezTo>
                      <a:pt x="2482" y="1"/>
                      <a:pt x="2479" y="1"/>
                      <a:pt x="2477" y="1"/>
                    </a:cubicBezTo>
                    <a:cubicBezTo>
                      <a:pt x="2084" y="1"/>
                      <a:pt x="1072" y="501"/>
                      <a:pt x="548" y="1120"/>
                    </a:cubicBezTo>
                    <a:cubicBezTo>
                      <a:pt x="227" y="1525"/>
                      <a:pt x="0" y="2406"/>
                      <a:pt x="512" y="3311"/>
                    </a:cubicBezTo>
                    <a:cubicBezTo>
                      <a:pt x="1012" y="4216"/>
                      <a:pt x="1489" y="4501"/>
                      <a:pt x="1489" y="4501"/>
                    </a:cubicBezTo>
                    <a:cubicBezTo>
                      <a:pt x="1489" y="4501"/>
                      <a:pt x="3275" y="1584"/>
                      <a:pt x="3977" y="858"/>
                    </a:cubicBezTo>
                    <a:cubicBezTo>
                      <a:pt x="4119" y="693"/>
                      <a:pt x="2820" y="1"/>
                      <a:pt x="24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7295489" y="1912540"/>
                <a:ext cx="184883" cy="238203"/>
              </a:xfrm>
              <a:custGeom>
                <a:avLst/>
                <a:gdLst/>
                <a:ahLst/>
                <a:cxnLst/>
                <a:rect l="l" t="t" r="r" b="b"/>
                <a:pathLst>
                  <a:path w="2930" h="3775" extrusionOk="0">
                    <a:moveTo>
                      <a:pt x="929" y="1"/>
                    </a:moveTo>
                    <a:cubicBezTo>
                      <a:pt x="596" y="417"/>
                      <a:pt x="1" y="1608"/>
                      <a:pt x="489" y="2465"/>
                    </a:cubicBezTo>
                    <a:cubicBezTo>
                      <a:pt x="1001" y="3370"/>
                      <a:pt x="1656" y="3775"/>
                      <a:pt x="1656" y="3775"/>
                    </a:cubicBezTo>
                    <a:cubicBezTo>
                      <a:pt x="1656" y="3775"/>
                      <a:pt x="2334" y="2620"/>
                      <a:pt x="2930" y="1727"/>
                    </a:cubicBezTo>
                    <a:cubicBezTo>
                      <a:pt x="2191" y="1370"/>
                      <a:pt x="977" y="572"/>
                      <a:pt x="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7919765" y="884017"/>
                <a:ext cx="236562" cy="205138"/>
              </a:xfrm>
              <a:custGeom>
                <a:avLst/>
                <a:gdLst/>
                <a:ahLst/>
                <a:cxnLst/>
                <a:rect l="l" t="t" r="r" b="b"/>
                <a:pathLst>
                  <a:path w="3749" h="3251" extrusionOk="0">
                    <a:moveTo>
                      <a:pt x="426" y="1"/>
                    </a:moveTo>
                    <a:cubicBezTo>
                      <a:pt x="1" y="1"/>
                      <a:pt x="514" y="2112"/>
                      <a:pt x="514" y="2112"/>
                    </a:cubicBezTo>
                    <a:cubicBezTo>
                      <a:pt x="755" y="2106"/>
                      <a:pt x="991" y="2086"/>
                      <a:pt x="1234" y="2086"/>
                    </a:cubicBezTo>
                    <a:cubicBezTo>
                      <a:pt x="1891" y="2086"/>
                      <a:pt x="2594" y="2234"/>
                      <a:pt x="3550" y="3208"/>
                    </a:cubicBezTo>
                    <a:cubicBezTo>
                      <a:pt x="3578" y="3237"/>
                      <a:pt x="3599" y="3251"/>
                      <a:pt x="3614" y="3251"/>
                    </a:cubicBezTo>
                    <a:cubicBezTo>
                      <a:pt x="3749" y="3251"/>
                      <a:pt x="3436" y="2214"/>
                      <a:pt x="3383" y="1648"/>
                    </a:cubicBezTo>
                    <a:cubicBezTo>
                      <a:pt x="3347" y="1089"/>
                      <a:pt x="3478" y="1041"/>
                      <a:pt x="3526" y="696"/>
                    </a:cubicBezTo>
                    <a:lnTo>
                      <a:pt x="3526" y="696"/>
                    </a:lnTo>
                    <a:cubicBezTo>
                      <a:pt x="3476" y="713"/>
                      <a:pt x="3390" y="722"/>
                      <a:pt x="3277" y="722"/>
                    </a:cubicBezTo>
                    <a:cubicBezTo>
                      <a:pt x="2634" y="722"/>
                      <a:pt x="1128" y="448"/>
                      <a:pt x="561" y="53"/>
                    </a:cubicBezTo>
                    <a:cubicBezTo>
                      <a:pt x="508" y="17"/>
                      <a:pt x="464" y="1"/>
                      <a:pt x="426"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8075371" y="916451"/>
                <a:ext cx="447063" cy="351341"/>
              </a:xfrm>
              <a:custGeom>
                <a:avLst/>
                <a:gdLst/>
                <a:ahLst/>
                <a:cxnLst/>
                <a:rect l="l" t="t" r="r" b="b"/>
                <a:pathLst>
                  <a:path w="7085" h="5568" extrusionOk="0">
                    <a:moveTo>
                      <a:pt x="1295" y="0"/>
                    </a:moveTo>
                    <a:cubicBezTo>
                      <a:pt x="756" y="0"/>
                      <a:pt x="322" y="74"/>
                      <a:pt x="322" y="74"/>
                    </a:cubicBezTo>
                    <a:lnTo>
                      <a:pt x="60" y="1813"/>
                    </a:lnTo>
                    <a:lnTo>
                      <a:pt x="0" y="2515"/>
                    </a:lnTo>
                    <a:cubicBezTo>
                      <a:pt x="0" y="2515"/>
                      <a:pt x="357" y="2634"/>
                      <a:pt x="1334" y="4170"/>
                    </a:cubicBezTo>
                    <a:cubicBezTo>
                      <a:pt x="1543" y="4496"/>
                      <a:pt x="1785" y="4594"/>
                      <a:pt x="2026" y="4594"/>
                    </a:cubicBezTo>
                    <a:cubicBezTo>
                      <a:pt x="2399" y="4594"/>
                      <a:pt x="2771" y="4361"/>
                      <a:pt x="3025" y="4361"/>
                    </a:cubicBezTo>
                    <a:cubicBezTo>
                      <a:pt x="3029" y="4361"/>
                      <a:pt x="3033" y="4361"/>
                      <a:pt x="3036" y="4361"/>
                    </a:cubicBezTo>
                    <a:cubicBezTo>
                      <a:pt x="4175" y="4415"/>
                      <a:pt x="5132" y="5567"/>
                      <a:pt x="5436" y="5567"/>
                    </a:cubicBezTo>
                    <a:cubicBezTo>
                      <a:pt x="5463" y="5567"/>
                      <a:pt x="5485" y="5559"/>
                      <a:pt x="5501" y="5539"/>
                    </a:cubicBezTo>
                    <a:cubicBezTo>
                      <a:pt x="6144" y="4849"/>
                      <a:pt x="6787" y="3099"/>
                      <a:pt x="6537" y="2730"/>
                    </a:cubicBezTo>
                    <a:cubicBezTo>
                      <a:pt x="6192" y="2206"/>
                      <a:pt x="7085" y="2575"/>
                      <a:pt x="5168" y="1372"/>
                    </a:cubicBezTo>
                    <a:cubicBezTo>
                      <a:pt x="3572" y="372"/>
                      <a:pt x="3286" y="301"/>
                      <a:pt x="2143" y="74"/>
                    </a:cubicBezTo>
                    <a:cubicBezTo>
                      <a:pt x="1862" y="19"/>
                      <a:pt x="1565" y="0"/>
                      <a:pt x="1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7793627" y="763622"/>
                <a:ext cx="264515" cy="287610"/>
              </a:xfrm>
              <a:custGeom>
                <a:avLst/>
                <a:gdLst/>
                <a:ahLst/>
                <a:cxnLst/>
                <a:rect l="l" t="t" r="r" b="b"/>
                <a:pathLst>
                  <a:path w="4192" h="4558" extrusionOk="0">
                    <a:moveTo>
                      <a:pt x="2057" y="0"/>
                    </a:moveTo>
                    <a:cubicBezTo>
                      <a:pt x="1682" y="0"/>
                      <a:pt x="1303" y="137"/>
                      <a:pt x="953" y="377"/>
                    </a:cubicBezTo>
                    <a:cubicBezTo>
                      <a:pt x="120" y="937"/>
                      <a:pt x="0" y="1877"/>
                      <a:pt x="703" y="2937"/>
                    </a:cubicBezTo>
                    <a:cubicBezTo>
                      <a:pt x="834" y="3139"/>
                      <a:pt x="1084" y="3270"/>
                      <a:pt x="1239" y="3437"/>
                    </a:cubicBezTo>
                    <a:cubicBezTo>
                      <a:pt x="1274" y="3544"/>
                      <a:pt x="1572" y="3985"/>
                      <a:pt x="1608" y="4151"/>
                    </a:cubicBezTo>
                    <a:cubicBezTo>
                      <a:pt x="1632" y="4191"/>
                      <a:pt x="1669" y="4206"/>
                      <a:pt x="1712" y="4206"/>
                    </a:cubicBezTo>
                    <a:cubicBezTo>
                      <a:pt x="1775" y="4206"/>
                      <a:pt x="1852" y="4175"/>
                      <a:pt x="1929" y="4140"/>
                    </a:cubicBezTo>
                    <a:cubicBezTo>
                      <a:pt x="2254" y="4371"/>
                      <a:pt x="2439" y="4558"/>
                      <a:pt x="2667" y="4558"/>
                    </a:cubicBezTo>
                    <a:cubicBezTo>
                      <a:pt x="2815" y="4558"/>
                      <a:pt x="2981" y="4479"/>
                      <a:pt x="3215" y="4282"/>
                    </a:cubicBezTo>
                    <a:cubicBezTo>
                      <a:pt x="4001" y="3616"/>
                      <a:pt x="4191" y="1937"/>
                      <a:pt x="3501" y="877"/>
                    </a:cubicBezTo>
                    <a:cubicBezTo>
                      <a:pt x="3086" y="262"/>
                      <a:pt x="2576" y="0"/>
                      <a:pt x="2057"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7794385" y="748793"/>
                <a:ext cx="265272" cy="176554"/>
              </a:xfrm>
              <a:custGeom>
                <a:avLst/>
                <a:gdLst/>
                <a:ahLst/>
                <a:cxnLst/>
                <a:rect l="l" t="t" r="r" b="b"/>
                <a:pathLst>
                  <a:path w="4204" h="2798" extrusionOk="0">
                    <a:moveTo>
                      <a:pt x="2433" y="0"/>
                    </a:moveTo>
                    <a:cubicBezTo>
                      <a:pt x="2132" y="0"/>
                      <a:pt x="1776" y="97"/>
                      <a:pt x="1346" y="326"/>
                    </a:cubicBezTo>
                    <a:cubicBezTo>
                      <a:pt x="0" y="1041"/>
                      <a:pt x="96" y="2053"/>
                      <a:pt x="310" y="2220"/>
                    </a:cubicBezTo>
                    <a:lnTo>
                      <a:pt x="1441" y="1981"/>
                    </a:lnTo>
                    <a:lnTo>
                      <a:pt x="2441" y="2184"/>
                    </a:lnTo>
                    <a:cubicBezTo>
                      <a:pt x="2441" y="2184"/>
                      <a:pt x="2477" y="1993"/>
                      <a:pt x="2596" y="1934"/>
                    </a:cubicBezTo>
                    <a:cubicBezTo>
                      <a:pt x="2623" y="1918"/>
                      <a:pt x="2650" y="1911"/>
                      <a:pt x="2676" y="1911"/>
                    </a:cubicBezTo>
                    <a:cubicBezTo>
                      <a:pt x="2892" y="1911"/>
                      <a:pt x="3068" y="2386"/>
                      <a:pt x="3036" y="2577"/>
                    </a:cubicBezTo>
                    <a:cubicBezTo>
                      <a:pt x="3024" y="2756"/>
                      <a:pt x="3363" y="2798"/>
                      <a:pt x="3679" y="2798"/>
                    </a:cubicBezTo>
                    <a:cubicBezTo>
                      <a:pt x="3950" y="2798"/>
                      <a:pt x="4203" y="2767"/>
                      <a:pt x="4203" y="2767"/>
                    </a:cubicBezTo>
                    <a:cubicBezTo>
                      <a:pt x="4203" y="2767"/>
                      <a:pt x="4168" y="1410"/>
                      <a:pt x="3679" y="755"/>
                    </a:cubicBezTo>
                    <a:cubicBezTo>
                      <a:pt x="3363" y="330"/>
                      <a:pt x="2990" y="0"/>
                      <a:pt x="24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7779367" y="853540"/>
                <a:ext cx="181097" cy="112697"/>
              </a:xfrm>
              <a:custGeom>
                <a:avLst/>
                <a:gdLst/>
                <a:ahLst/>
                <a:cxnLst/>
                <a:rect l="l" t="t" r="r" b="b"/>
                <a:pathLst>
                  <a:path w="2870" h="1786" extrusionOk="0">
                    <a:moveTo>
                      <a:pt x="1524" y="1"/>
                    </a:moveTo>
                    <a:cubicBezTo>
                      <a:pt x="974" y="1"/>
                      <a:pt x="393" y="155"/>
                      <a:pt x="393" y="155"/>
                    </a:cubicBezTo>
                    <a:cubicBezTo>
                      <a:pt x="238" y="452"/>
                      <a:pt x="0" y="726"/>
                      <a:pt x="417" y="810"/>
                    </a:cubicBezTo>
                    <a:cubicBezTo>
                      <a:pt x="834" y="869"/>
                      <a:pt x="2620" y="821"/>
                      <a:pt x="2786" y="1786"/>
                    </a:cubicBezTo>
                    <a:cubicBezTo>
                      <a:pt x="2870" y="1750"/>
                      <a:pt x="2810" y="595"/>
                      <a:pt x="2298" y="190"/>
                    </a:cubicBezTo>
                    <a:cubicBezTo>
                      <a:pt x="2117" y="47"/>
                      <a:pt x="1825" y="1"/>
                      <a:pt x="1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7910048" y="693580"/>
                <a:ext cx="139830" cy="172768"/>
              </a:xfrm>
              <a:custGeom>
                <a:avLst/>
                <a:gdLst/>
                <a:ahLst/>
                <a:cxnLst/>
                <a:rect l="l" t="t" r="r" b="b"/>
                <a:pathLst>
                  <a:path w="2216" h="2738" extrusionOk="0">
                    <a:moveTo>
                      <a:pt x="1062" y="0"/>
                    </a:moveTo>
                    <a:cubicBezTo>
                      <a:pt x="655" y="0"/>
                      <a:pt x="167" y="419"/>
                      <a:pt x="72" y="928"/>
                    </a:cubicBezTo>
                    <a:cubicBezTo>
                      <a:pt x="1" y="1273"/>
                      <a:pt x="608" y="1392"/>
                      <a:pt x="1025" y="1618"/>
                    </a:cubicBezTo>
                    <a:cubicBezTo>
                      <a:pt x="1430" y="1844"/>
                      <a:pt x="2215" y="2737"/>
                      <a:pt x="2215" y="2737"/>
                    </a:cubicBezTo>
                    <a:cubicBezTo>
                      <a:pt x="2096" y="1630"/>
                      <a:pt x="1692" y="368"/>
                      <a:pt x="1358" y="94"/>
                    </a:cubicBezTo>
                    <a:cubicBezTo>
                      <a:pt x="1271" y="29"/>
                      <a:pt x="1169" y="0"/>
                      <a:pt x="1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7921343" y="700837"/>
                <a:ext cx="64173" cy="50165"/>
              </a:xfrm>
              <a:custGeom>
                <a:avLst/>
                <a:gdLst/>
                <a:ahLst/>
                <a:cxnLst/>
                <a:rect l="l" t="t" r="r" b="b"/>
                <a:pathLst>
                  <a:path w="1017" h="795" extrusionOk="0">
                    <a:moveTo>
                      <a:pt x="823" y="0"/>
                    </a:moveTo>
                    <a:cubicBezTo>
                      <a:pt x="812" y="0"/>
                      <a:pt x="800" y="1"/>
                      <a:pt x="786" y="3"/>
                    </a:cubicBezTo>
                    <a:cubicBezTo>
                      <a:pt x="548" y="39"/>
                      <a:pt x="477" y="146"/>
                      <a:pt x="477" y="146"/>
                    </a:cubicBezTo>
                    <a:cubicBezTo>
                      <a:pt x="477" y="146"/>
                      <a:pt x="600" y="79"/>
                      <a:pt x="666" y="79"/>
                    </a:cubicBezTo>
                    <a:cubicBezTo>
                      <a:pt x="696" y="79"/>
                      <a:pt x="714" y="93"/>
                      <a:pt x="703" y="134"/>
                    </a:cubicBezTo>
                    <a:cubicBezTo>
                      <a:pt x="666" y="236"/>
                      <a:pt x="395" y="404"/>
                      <a:pt x="291" y="404"/>
                    </a:cubicBezTo>
                    <a:cubicBezTo>
                      <a:pt x="262" y="404"/>
                      <a:pt x="245" y="391"/>
                      <a:pt x="251" y="360"/>
                    </a:cubicBezTo>
                    <a:cubicBezTo>
                      <a:pt x="256" y="347"/>
                      <a:pt x="257" y="341"/>
                      <a:pt x="255" y="341"/>
                    </a:cubicBezTo>
                    <a:lnTo>
                      <a:pt x="255" y="341"/>
                    </a:lnTo>
                    <a:cubicBezTo>
                      <a:pt x="237" y="341"/>
                      <a:pt x="1" y="729"/>
                      <a:pt x="1" y="729"/>
                    </a:cubicBezTo>
                    <a:cubicBezTo>
                      <a:pt x="4" y="775"/>
                      <a:pt x="43" y="795"/>
                      <a:pt x="102" y="795"/>
                    </a:cubicBezTo>
                    <a:cubicBezTo>
                      <a:pt x="260" y="795"/>
                      <a:pt x="562" y="655"/>
                      <a:pt x="727" y="491"/>
                    </a:cubicBezTo>
                    <a:cubicBezTo>
                      <a:pt x="940" y="277"/>
                      <a:pt x="1016" y="0"/>
                      <a:pt x="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7830415" y="1054136"/>
                <a:ext cx="368188" cy="492306"/>
              </a:xfrm>
              <a:custGeom>
                <a:avLst/>
                <a:gdLst/>
                <a:ahLst/>
                <a:cxnLst/>
                <a:rect l="l" t="t" r="r" b="b"/>
                <a:pathLst>
                  <a:path w="5835" h="7802" extrusionOk="0">
                    <a:moveTo>
                      <a:pt x="4608" y="1"/>
                    </a:moveTo>
                    <a:cubicBezTo>
                      <a:pt x="4318" y="1"/>
                      <a:pt x="4085" y="36"/>
                      <a:pt x="4085" y="36"/>
                    </a:cubicBezTo>
                    <a:cubicBezTo>
                      <a:pt x="3954" y="429"/>
                      <a:pt x="3311" y="2214"/>
                      <a:pt x="2823" y="3334"/>
                    </a:cubicBezTo>
                    <a:cubicBezTo>
                      <a:pt x="2334" y="4179"/>
                      <a:pt x="1882" y="5191"/>
                      <a:pt x="1513" y="5810"/>
                    </a:cubicBezTo>
                    <a:cubicBezTo>
                      <a:pt x="1311" y="5953"/>
                      <a:pt x="1013" y="5989"/>
                      <a:pt x="810" y="6167"/>
                    </a:cubicBezTo>
                    <a:cubicBezTo>
                      <a:pt x="608" y="6370"/>
                      <a:pt x="489" y="6394"/>
                      <a:pt x="263" y="6465"/>
                    </a:cubicBezTo>
                    <a:cubicBezTo>
                      <a:pt x="186" y="6498"/>
                      <a:pt x="220" y="6611"/>
                      <a:pt x="346" y="6611"/>
                    </a:cubicBezTo>
                    <a:cubicBezTo>
                      <a:pt x="357" y="6611"/>
                      <a:pt x="369" y="6610"/>
                      <a:pt x="382" y="6608"/>
                    </a:cubicBezTo>
                    <a:cubicBezTo>
                      <a:pt x="525" y="6572"/>
                      <a:pt x="810" y="6572"/>
                      <a:pt x="810" y="6572"/>
                    </a:cubicBezTo>
                    <a:lnTo>
                      <a:pt x="810" y="6572"/>
                    </a:lnTo>
                    <a:cubicBezTo>
                      <a:pt x="810" y="6572"/>
                      <a:pt x="632" y="6822"/>
                      <a:pt x="441" y="6977"/>
                    </a:cubicBezTo>
                    <a:cubicBezTo>
                      <a:pt x="251" y="7120"/>
                      <a:pt x="1" y="7358"/>
                      <a:pt x="120" y="7394"/>
                    </a:cubicBezTo>
                    <a:cubicBezTo>
                      <a:pt x="122" y="7394"/>
                      <a:pt x="125" y="7394"/>
                      <a:pt x="128" y="7394"/>
                    </a:cubicBezTo>
                    <a:cubicBezTo>
                      <a:pt x="196" y="7394"/>
                      <a:pt x="378" y="7269"/>
                      <a:pt x="549" y="7144"/>
                    </a:cubicBezTo>
                    <a:lnTo>
                      <a:pt x="549" y="7144"/>
                    </a:lnTo>
                    <a:cubicBezTo>
                      <a:pt x="322" y="7322"/>
                      <a:pt x="96" y="7525"/>
                      <a:pt x="156" y="7584"/>
                    </a:cubicBezTo>
                    <a:cubicBezTo>
                      <a:pt x="166" y="7597"/>
                      <a:pt x="182" y="7603"/>
                      <a:pt x="202" y="7603"/>
                    </a:cubicBezTo>
                    <a:cubicBezTo>
                      <a:pt x="276" y="7603"/>
                      <a:pt x="408" y="7528"/>
                      <a:pt x="549" y="7453"/>
                    </a:cubicBezTo>
                    <a:lnTo>
                      <a:pt x="549" y="7453"/>
                    </a:lnTo>
                    <a:cubicBezTo>
                      <a:pt x="418" y="7560"/>
                      <a:pt x="322" y="7679"/>
                      <a:pt x="382" y="7739"/>
                    </a:cubicBezTo>
                    <a:cubicBezTo>
                      <a:pt x="392" y="7746"/>
                      <a:pt x="405" y="7750"/>
                      <a:pt x="421" y="7750"/>
                    </a:cubicBezTo>
                    <a:cubicBezTo>
                      <a:pt x="484" y="7750"/>
                      <a:pt x="592" y="7700"/>
                      <a:pt x="715" y="7644"/>
                    </a:cubicBezTo>
                    <a:lnTo>
                      <a:pt x="715" y="7644"/>
                    </a:lnTo>
                    <a:cubicBezTo>
                      <a:pt x="632" y="7691"/>
                      <a:pt x="596" y="7751"/>
                      <a:pt x="596" y="7775"/>
                    </a:cubicBezTo>
                    <a:cubicBezTo>
                      <a:pt x="598" y="7793"/>
                      <a:pt x="616" y="7801"/>
                      <a:pt x="646" y="7801"/>
                    </a:cubicBezTo>
                    <a:cubicBezTo>
                      <a:pt x="774" y="7801"/>
                      <a:pt x="1126" y="7644"/>
                      <a:pt x="1453" y="7394"/>
                    </a:cubicBezTo>
                    <a:cubicBezTo>
                      <a:pt x="1751" y="7156"/>
                      <a:pt x="1965" y="6655"/>
                      <a:pt x="2108" y="6358"/>
                    </a:cubicBezTo>
                    <a:cubicBezTo>
                      <a:pt x="2596" y="5858"/>
                      <a:pt x="4013" y="4369"/>
                      <a:pt x="4263" y="3846"/>
                    </a:cubicBezTo>
                    <a:cubicBezTo>
                      <a:pt x="4597" y="3191"/>
                      <a:pt x="5835" y="1095"/>
                      <a:pt x="5680" y="452"/>
                    </a:cubicBezTo>
                    <a:cubicBezTo>
                      <a:pt x="5581" y="77"/>
                      <a:pt x="5034" y="1"/>
                      <a:pt x="4608"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8046029" y="943016"/>
                <a:ext cx="176617" cy="224573"/>
              </a:xfrm>
              <a:custGeom>
                <a:avLst/>
                <a:gdLst/>
                <a:ahLst/>
                <a:cxnLst/>
                <a:rect l="l" t="t" r="r" b="b"/>
                <a:pathLst>
                  <a:path w="2799" h="3559" extrusionOk="0">
                    <a:moveTo>
                      <a:pt x="1495" y="1"/>
                    </a:moveTo>
                    <a:cubicBezTo>
                      <a:pt x="1049" y="1"/>
                      <a:pt x="848" y="420"/>
                      <a:pt x="596" y="1011"/>
                    </a:cubicBezTo>
                    <a:cubicBezTo>
                      <a:pt x="120" y="2190"/>
                      <a:pt x="1" y="3285"/>
                      <a:pt x="1" y="3285"/>
                    </a:cubicBezTo>
                    <a:cubicBezTo>
                      <a:pt x="1" y="3285"/>
                      <a:pt x="2096" y="3380"/>
                      <a:pt x="2573" y="3559"/>
                    </a:cubicBezTo>
                    <a:cubicBezTo>
                      <a:pt x="2799" y="3213"/>
                      <a:pt x="2739" y="1558"/>
                      <a:pt x="2501" y="892"/>
                    </a:cubicBezTo>
                    <a:cubicBezTo>
                      <a:pt x="2275" y="225"/>
                      <a:pt x="1942" y="70"/>
                      <a:pt x="1620" y="11"/>
                    </a:cubicBezTo>
                    <a:cubicBezTo>
                      <a:pt x="1576" y="4"/>
                      <a:pt x="1535" y="1"/>
                      <a:pt x="14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8072342" y="3361279"/>
                <a:ext cx="184883" cy="277577"/>
              </a:xfrm>
              <a:custGeom>
                <a:avLst/>
                <a:gdLst/>
                <a:ahLst/>
                <a:cxnLst/>
                <a:rect l="l" t="t" r="r" b="b"/>
                <a:pathLst>
                  <a:path w="2930" h="4399" extrusionOk="0">
                    <a:moveTo>
                      <a:pt x="929" y="1"/>
                    </a:moveTo>
                    <a:cubicBezTo>
                      <a:pt x="1108" y="180"/>
                      <a:pt x="1560" y="1263"/>
                      <a:pt x="1501" y="1442"/>
                    </a:cubicBezTo>
                    <a:cubicBezTo>
                      <a:pt x="1394" y="939"/>
                      <a:pt x="787" y="272"/>
                      <a:pt x="198" y="272"/>
                    </a:cubicBezTo>
                    <a:cubicBezTo>
                      <a:pt x="132" y="272"/>
                      <a:pt x="66" y="281"/>
                      <a:pt x="1" y="299"/>
                    </a:cubicBezTo>
                    <a:cubicBezTo>
                      <a:pt x="525" y="418"/>
                      <a:pt x="1167" y="1156"/>
                      <a:pt x="989" y="2204"/>
                    </a:cubicBezTo>
                    <a:cubicBezTo>
                      <a:pt x="822" y="3239"/>
                      <a:pt x="1287" y="4335"/>
                      <a:pt x="1965" y="4394"/>
                    </a:cubicBezTo>
                    <a:cubicBezTo>
                      <a:pt x="1965" y="4394"/>
                      <a:pt x="1993" y="4399"/>
                      <a:pt x="2039" y="4399"/>
                    </a:cubicBezTo>
                    <a:cubicBezTo>
                      <a:pt x="2230" y="4399"/>
                      <a:pt x="2738" y="4321"/>
                      <a:pt x="2834" y="3513"/>
                    </a:cubicBezTo>
                    <a:cubicBezTo>
                      <a:pt x="2930" y="2525"/>
                      <a:pt x="1382" y="120"/>
                      <a:pt x="9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8125725" y="2884240"/>
                <a:ext cx="73638" cy="192392"/>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5"/>
            <p:cNvGrpSpPr/>
            <p:nvPr/>
          </p:nvGrpSpPr>
          <p:grpSpPr>
            <a:xfrm>
              <a:off x="8326250" y="-23900"/>
              <a:ext cx="1220922" cy="4629226"/>
              <a:chOff x="8326250" y="-23900"/>
              <a:chExt cx="1220922" cy="4629226"/>
            </a:xfrm>
          </p:grpSpPr>
          <p:grpSp>
            <p:nvGrpSpPr>
              <p:cNvPr id="1800" name="Google Shape;1800;p55"/>
              <p:cNvGrpSpPr/>
              <p:nvPr/>
            </p:nvGrpSpPr>
            <p:grpSpPr>
              <a:xfrm>
                <a:off x="8326250" y="-23900"/>
                <a:ext cx="1220922" cy="4629226"/>
                <a:chOff x="8326271" y="-20999"/>
                <a:chExt cx="1220922" cy="4626450"/>
              </a:xfrm>
            </p:grpSpPr>
            <p:sp>
              <p:nvSpPr>
                <p:cNvPr id="1801" name="Google Shape;1801;p55"/>
                <p:cNvSpPr/>
                <p:nvPr/>
              </p:nvSpPr>
              <p:spPr>
                <a:xfrm>
                  <a:off x="8326271" y="-20999"/>
                  <a:ext cx="1220922" cy="4626450"/>
                </a:xfrm>
                <a:custGeom>
                  <a:avLst/>
                  <a:gdLst/>
                  <a:ahLst/>
                  <a:cxnLst/>
                  <a:rect l="l" t="t" r="r" b="b"/>
                  <a:pathLst>
                    <a:path w="19349" h="67033" extrusionOk="0">
                      <a:moveTo>
                        <a:pt x="1" y="1"/>
                      </a:moveTo>
                      <a:lnTo>
                        <a:pt x="1" y="67033"/>
                      </a:lnTo>
                      <a:lnTo>
                        <a:pt x="19349" y="67033"/>
                      </a:lnTo>
                      <a:lnTo>
                        <a:pt x="193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8382288" y="6248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9021913" y="77372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rot="10800000" flipH="1">
                  <a:off x="8377525" y="15576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rot="10800000" flipH="1">
                  <a:off x="8852125" y="14115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rot="10800000" flipH="1">
                  <a:off x="83822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rot="10800000" flipH="1">
                  <a:off x="90266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rot="10800000" flipH="1">
                  <a:off x="8856888" y="9210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rot="10800000" flipH="1">
                  <a:off x="84870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rot="10800000" flipH="1">
                  <a:off x="88092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rot="10800000" flipH="1">
                  <a:off x="9131463" y="3414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rot="10800000" flipH="1">
                  <a:off x="8639463" y="29837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flipH="1">
                  <a:off x="8529925" y="2197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flipH="1">
                  <a:off x="8377525" y="23431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flipH="1">
                  <a:off x="91790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flipH="1">
                  <a:off x="85346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flipH="1">
                  <a:off x="8704488" y="1852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rot="10800000">
                  <a:off x="8529925" y="26393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rot="10800000">
                  <a:off x="8699725" y="2493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rot="10800000">
                  <a:off x="90647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rot="10800000">
                  <a:off x="87425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rot="10800000">
                  <a:off x="84203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rot="10800000">
                  <a:off x="8912388" y="4066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flipH="1">
                  <a:off x="9021925" y="39165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9021925" y="35641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9174325" y="3710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rot="10800000" flipH="1">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rot="10800000">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rot="10800000">
                  <a:off x="8547325" y="35760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rot="10800000" flipH="1">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rot="10800000">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rot="10800000">
                  <a:off x="8487075" y="32799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rot="10800000" flipH="1">
                  <a:off x="9131463" y="281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rot="10800000">
                  <a:off x="8377525" y="1316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5" name="Google Shape;1835;p55"/>
              <p:cNvSpPr/>
              <p:nvPr/>
            </p:nvSpPr>
            <p:spPr>
              <a:xfrm>
                <a:off x="90266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87044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88446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85224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9026666" y="4210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706">
                                            <p:txEl>
                                              <p:pRg st="0" end="0"/>
                                            </p:txEl>
                                          </p:spTgt>
                                        </p:tgtEl>
                                        <p:attrNameLst>
                                          <p:attrName>style.visibility</p:attrName>
                                        </p:attrNameLst>
                                      </p:cBhvr>
                                      <p:to>
                                        <p:strVal val="visible"/>
                                      </p:to>
                                    </p:set>
                                    <p:animEffect transition="in" filter="wipe(down)">
                                      <p:cBhvr>
                                        <p:cTn id="7" dur="500"/>
                                        <p:tgtEl>
                                          <p:spTgt spid="170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706">
                                            <p:txEl>
                                              <p:pRg st="2" end="2"/>
                                            </p:txEl>
                                          </p:spTgt>
                                        </p:tgtEl>
                                        <p:attrNameLst>
                                          <p:attrName>style.visibility</p:attrName>
                                        </p:attrNameLst>
                                      </p:cBhvr>
                                      <p:to>
                                        <p:strVal val="visible"/>
                                      </p:to>
                                    </p:set>
                                    <p:animEffect transition="in" filter="wipe(down)">
                                      <p:cBhvr>
                                        <p:cTn id="12" dur="500"/>
                                        <p:tgtEl>
                                          <p:spTgt spid="170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706">
                                            <p:txEl>
                                              <p:pRg st="4" end="4"/>
                                            </p:txEl>
                                          </p:spTgt>
                                        </p:tgtEl>
                                        <p:attrNameLst>
                                          <p:attrName>style.visibility</p:attrName>
                                        </p:attrNameLst>
                                      </p:cBhvr>
                                      <p:to>
                                        <p:strVal val="visible"/>
                                      </p:to>
                                    </p:set>
                                    <p:animEffect transition="in" filter="wipe(down)">
                                      <p:cBhvr>
                                        <p:cTn id="17" dur="500"/>
                                        <p:tgtEl>
                                          <p:spTgt spid="1706">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706">
                                            <p:txEl>
                                              <p:pRg st="6" end="6"/>
                                            </p:txEl>
                                          </p:spTgt>
                                        </p:tgtEl>
                                        <p:attrNameLst>
                                          <p:attrName>style.visibility</p:attrName>
                                        </p:attrNameLst>
                                      </p:cBhvr>
                                      <p:to>
                                        <p:strVal val="visible"/>
                                      </p:to>
                                    </p:set>
                                    <p:animEffect transition="in" filter="wipe(down)">
                                      <p:cBhvr>
                                        <p:cTn id="22" dur="500"/>
                                        <p:tgtEl>
                                          <p:spTgt spid="1706">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706">
                                            <p:txEl>
                                              <p:pRg st="8" end="8"/>
                                            </p:txEl>
                                          </p:spTgt>
                                        </p:tgtEl>
                                        <p:attrNameLst>
                                          <p:attrName>style.visibility</p:attrName>
                                        </p:attrNameLst>
                                      </p:cBhvr>
                                      <p:to>
                                        <p:strVal val="visible"/>
                                      </p:to>
                                    </p:set>
                                    <p:animEffect transition="in" filter="wipe(down)">
                                      <p:cBhvr>
                                        <p:cTn id="27" dur="500"/>
                                        <p:tgtEl>
                                          <p:spTgt spid="170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6"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43"/>
        <p:cNvGrpSpPr/>
        <p:nvPr/>
      </p:nvGrpSpPr>
      <p:grpSpPr>
        <a:xfrm>
          <a:off x="0" y="0"/>
          <a:ext cx="0" cy="0"/>
          <a:chOff x="0" y="0"/>
          <a:chExt cx="0" cy="0"/>
        </a:xfrm>
      </p:grpSpPr>
      <p:sp>
        <p:nvSpPr>
          <p:cNvPr id="1844" name="Google Shape;1844;p56"/>
          <p:cNvSpPr txBox="1">
            <a:spLocks noGrp="1"/>
          </p:cNvSpPr>
          <p:nvPr>
            <p:ph type="title"/>
          </p:nvPr>
        </p:nvSpPr>
        <p:spPr>
          <a:xfrm>
            <a:off x="717698" y="3108400"/>
            <a:ext cx="5184600" cy="6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a:t>
            </a:r>
            <a:endParaRPr/>
          </a:p>
        </p:txBody>
      </p:sp>
      <p:sp>
        <p:nvSpPr>
          <p:cNvPr id="1845" name="Google Shape;1845;p56"/>
          <p:cNvSpPr txBox="1">
            <a:spLocks noGrp="1"/>
          </p:cNvSpPr>
          <p:nvPr>
            <p:ph type="subTitle" idx="1"/>
          </p:nvPr>
        </p:nvSpPr>
        <p:spPr>
          <a:xfrm>
            <a:off x="717698" y="3810725"/>
            <a:ext cx="5184600" cy="5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6" name="Google Shape;1846;p56"/>
          <p:cNvSpPr txBox="1">
            <a:spLocks noGrp="1"/>
          </p:cNvSpPr>
          <p:nvPr>
            <p:ph type="title" idx="2"/>
          </p:nvPr>
        </p:nvSpPr>
        <p:spPr>
          <a:xfrm>
            <a:off x="717700" y="1653875"/>
            <a:ext cx="1949400" cy="135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08</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46"/>
                                        </p:tgtEl>
                                        <p:attrNameLst>
                                          <p:attrName>style.visibility</p:attrName>
                                        </p:attrNameLst>
                                      </p:cBhvr>
                                      <p:to>
                                        <p:strVal val="visible"/>
                                      </p:to>
                                    </p:set>
                                    <p:animEffect transition="in" filter="fade">
                                      <p:cBhvr>
                                        <p:cTn id="7" dur="1000"/>
                                        <p:tgtEl>
                                          <p:spTgt spid="1846"/>
                                        </p:tgtEl>
                                      </p:cBhvr>
                                    </p:animEffect>
                                    <p:anim calcmode="lin" valueType="num">
                                      <p:cBhvr>
                                        <p:cTn id="8" dur="1000" fill="hold"/>
                                        <p:tgtEl>
                                          <p:spTgt spid="1846"/>
                                        </p:tgtEl>
                                        <p:attrNameLst>
                                          <p:attrName>ppt_x</p:attrName>
                                        </p:attrNameLst>
                                      </p:cBhvr>
                                      <p:tavLst>
                                        <p:tav tm="0">
                                          <p:val>
                                            <p:strVal val="#ppt_x"/>
                                          </p:val>
                                        </p:tav>
                                        <p:tav tm="100000">
                                          <p:val>
                                            <p:strVal val="#ppt_x"/>
                                          </p:val>
                                        </p:tav>
                                      </p:tavLst>
                                    </p:anim>
                                    <p:anim calcmode="lin" valueType="num">
                                      <p:cBhvr>
                                        <p:cTn id="9" dur="1000" fill="hold"/>
                                        <p:tgtEl>
                                          <p:spTgt spid="184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44"/>
                                        </p:tgtEl>
                                        <p:attrNameLst>
                                          <p:attrName>style.visibility</p:attrName>
                                        </p:attrNameLst>
                                      </p:cBhvr>
                                      <p:to>
                                        <p:strVal val="visible"/>
                                      </p:to>
                                    </p:set>
                                    <p:animEffect transition="in" filter="fade">
                                      <p:cBhvr>
                                        <p:cTn id="12" dur="1000"/>
                                        <p:tgtEl>
                                          <p:spTgt spid="1844"/>
                                        </p:tgtEl>
                                      </p:cBhvr>
                                    </p:animEffect>
                                    <p:anim calcmode="lin" valueType="num">
                                      <p:cBhvr>
                                        <p:cTn id="13" dur="1000" fill="hold"/>
                                        <p:tgtEl>
                                          <p:spTgt spid="1844"/>
                                        </p:tgtEl>
                                        <p:attrNameLst>
                                          <p:attrName>ppt_x</p:attrName>
                                        </p:attrNameLst>
                                      </p:cBhvr>
                                      <p:tavLst>
                                        <p:tav tm="0">
                                          <p:val>
                                            <p:strVal val="#ppt_x"/>
                                          </p:val>
                                        </p:tav>
                                        <p:tav tm="100000">
                                          <p:val>
                                            <p:strVal val="#ppt_x"/>
                                          </p:val>
                                        </p:tav>
                                      </p:tavLst>
                                    </p:anim>
                                    <p:anim calcmode="lin" valueType="num">
                                      <p:cBhvr>
                                        <p:cTn id="14" dur="1000" fill="hold"/>
                                        <p:tgtEl>
                                          <p:spTgt spid="18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4" grpId="0"/>
      <p:bldP spid="184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50"/>
        <p:cNvGrpSpPr/>
        <p:nvPr/>
      </p:nvGrpSpPr>
      <p:grpSpPr>
        <a:xfrm>
          <a:off x="0" y="0"/>
          <a:ext cx="0" cy="0"/>
          <a:chOff x="0" y="0"/>
          <a:chExt cx="0" cy="0"/>
        </a:xfrm>
      </p:grpSpPr>
      <p:sp>
        <p:nvSpPr>
          <p:cNvPr id="1851" name="Google Shape;1851;p57"/>
          <p:cNvSpPr/>
          <p:nvPr/>
        </p:nvSpPr>
        <p:spPr>
          <a:xfrm>
            <a:off x="5552185" y="-689880"/>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7"/>
          <p:cNvSpPr txBox="1">
            <a:spLocks noGrp="1"/>
          </p:cNvSpPr>
          <p:nvPr>
            <p:ph type="title"/>
          </p:nvPr>
        </p:nvSpPr>
        <p:spPr>
          <a:xfrm>
            <a:off x="717700" y="583100"/>
            <a:ext cx="5196000" cy="8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1853" name="Google Shape;1853;p57"/>
          <p:cNvSpPr txBox="1">
            <a:spLocks noGrp="1"/>
          </p:cNvSpPr>
          <p:nvPr>
            <p:ph type="subTitle" idx="1"/>
          </p:nvPr>
        </p:nvSpPr>
        <p:spPr>
          <a:xfrm>
            <a:off x="717750" y="1572700"/>
            <a:ext cx="5196000" cy="1235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500" dirty="0"/>
              <a:t>The project revolutionizes fire disaster management systems by integrating advanced technology. Challenges include real-time communication between admin panel, user app, and firefighting robot, and balancing user-friendly interfaces with complex functionalities. Despite these obstacles, the project showcases the potential of technological solutions in emergency responses. The challenge lies in refining systems for evolving disaster scenarios.</a:t>
            </a:r>
            <a:endParaRPr sz="1500" dirty="0"/>
          </a:p>
        </p:txBody>
      </p:sp>
      <p:grpSp>
        <p:nvGrpSpPr>
          <p:cNvPr id="1854" name="Google Shape;1854;p57"/>
          <p:cNvGrpSpPr/>
          <p:nvPr/>
        </p:nvGrpSpPr>
        <p:grpSpPr>
          <a:xfrm>
            <a:off x="5673306" y="-556552"/>
            <a:ext cx="3873866" cy="5187729"/>
            <a:chOff x="5673306" y="-556552"/>
            <a:chExt cx="3873866" cy="5187729"/>
          </a:xfrm>
        </p:grpSpPr>
        <p:grpSp>
          <p:nvGrpSpPr>
            <p:cNvPr id="1855" name="Google Shape;1855;p57"/>
            <p:cNvGrpSpPr/>
            <p:nvPr/>
          </p:nvGrpSpPr>
          <p:grpSpPr>
            <a:xfrm>
              <a:off x="5673306" y="-556552"/>
              <a:ext cx="2562135" cy="1763388"/>
              <a:chOff x="5673306" y="-556552"/>
              <a:chExt cx="2562135" cy="1763388"/>
            </a:xfrm>
          </p:grpSpPr>
          <p:sp>
            <p:nvSpPr>
              <p:cNvPr id="1856" name="Google Shape;1856;p57"/>
              <p:cNvSpPr/>
              <p:nvPr/>
            </p:nvSpPr>
            <p:spPr>
              <a:xfrm>
                <a:off x="6060879" y="-455505"/>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7"/>
              <p:cNvSpPr/>
              <p:nvPr/>
            </p:nvSpPr>
            <p:spPr>
              <a:xfrm>
                <a:off x="6622062" y="-2894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7"/>
              <p:cNvSpPr/>
              <p:nvPr/>
            </p:nvSpPr>
            <p:spPr>
              <a:xfrm>
                <a:off x="5820646" y="-396234"/>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7"/>
              <p:cNvSpPr/>
              <p:nvPr/>
            </p:nvSpPr>
            <p:spPr>
              <a:xfrm>
                <a:off x="5673306" y="-556552"/>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57"/>
            <p:cNvGrpSpPr/>
            <p:nvPr/>
          </p:nvGrpSpPr>
          <p:grpSpPr>
            <a:xfrm>
              <a:off x="6385431" y="499672"/>
              <a:ext cx="2137004" cy="4131505"/>
              <a:chOff x="6385431" y="499672"/>
              <a:chExt cx="2137004" cy="4131505"/>
            </a:xfrm>
          </p:grpSpPr>
          <p:sp>
            <p:nvSpPr>
              <p:cNvPr id="1861" name="Google Shape;1861;p57"/>
              <p:cNvSpPr/>
              <p:nvPr/>
            </p:nvSpPr>
            <p:spPr>
              <a:xfrm>
                <a:off x="7873197" y="2311224"/>
                <a:ext cx="519250" cy="1141921"/>
              </a:xfrm>
              <a:custGeom>
                <a:avLst/>
                <a:gdLst/>
                <a:ahLst/>
                <a:cxnLst/>
                <a:rect l="l" t="t" r="r" b="b"/>
                <a:pathLst>
                  <a:path w="8229" h="18097" extrusionOk="0">
                    <a:moveTo>
                      <a:pt x="3740" y="0"/>
                    </a:moveTo>
                    <a:cubicBezTo>
                      <a:pt x="2633" y="0"/>
                      <a:pt x="1509" y="873"/>
                      <a:pt x="1228" y="1723"/>
                    </a:cubicBezTo>
                    <a:cubicBezTo>
                      <a:pt x="704" y="3295"/>
                      <a:pt x="1014" y="4962"/>
                      <a:pt x="1014" y="4962"/>
                    </a:cubicBezTo>
                    <a:lnTo>
                      <a:pt x="1764" y="5855"/>
                    </a:lnTo>
                    <a:cubicBezTo>
                      <a:pt x="1764" y="5855"/>
                      <a:pt x="1818" y="5886"/>
                      <a:pt x="1902" y="5932"/>
                    </a:cubicBezTo>
                    <a:lnTo>
                      <a:pt x="1902" y="5932"/>
                    </a:lnTo>
                    <a:cubicBezTo>
                      <a:pt x="1841" y="5925"/>
                      <a:pt x="1781" y="5921"/>
                      <a:pt x="1721" y="5921"/>
                    </a:cubicBezTo>
                    <a:cubicBezTo>
                      <a:pt x="860" y="5921"/>
                      <a:pt x="57" y="6709"/>
                      <a:pt x="252" y="7831"/>
                    </a:cubicBezTo>
                    <a:cubicBezTo>
                      <a:pt x="417" y="8773"/>
                      <a:pt x="728" y="8937"/>
                      <a:pt x="917" y="8937"/>
                    </a:cubicBezTo>
                    <a:cubicBezTo>
                      <a:pt x="951" y="8937"/>
                      <a:pt x="981" y="8932"/>
                      <a:pt x="1005" y="8925"/>
                    </a:cubicBezTo>
                    <a:lnTo>
                      <a:pt x="1005" y="8925"/>
                    </a:lnTo>
                    <a:cubicBezTo>
                      <a:pt x="847" y="8980"/>
                      <a:pt x="0" y="9066"/>
                      <a:pt x="371" y="10582"/>
                    </a:cubicBezTo>
                    <a:cubicBezTo>
                      <a:pt x="562" y="11335"/>
                      <a:pt x="1475" y="11549"/>
                      <a:pt x="2021" y="11594"/>
                    </a:cubicBezTo>
                    <a:lnTo>
                      <a:pt x="2021" y="11594"/>
                    </a:lnTo>
                    <a:cubicBezTo>
                      <a:pt x="1094" y="11859"/>
                      <a:pt x="525" y="14203"/>
                      <a:pt x="1502" y="15023"/>
                    </a:cubicBezTo>
                    <a:cubicBezTo>
                      <a:pt x="2061" y="15500"/>
                      <a:pt x="4946" y="18096"/>
                      <a:pt x="6741" y="18096"/>
                    </a:cubicBezTo>
                    <a:cubicBezTo>
                      <a:pt x="7049" y="18096"/>
                      <a:pt x="7324" y="18020"/>
                      <a:pt x="7550" y="17844"/>
                    </a:cubicBezTo>
                    <a:cubicBezTo>
                      <a:pt x="7550" y="17844"/>
                      <a:pt x="8229" y="13630"/>
                      <a:pt x="8229" y="12439"/>
                    </a:cubicBezTo>
                    <a:cubicBezTo>
                      <a:pt x="8229" y="11225"/>
                      <a:pt x="7574" y="9153"/>
                      <a:pt x="7550" y="7950"/>
                    </a:cubicBezTo>
                    <a:cubicBezTo>
                      <a:pt x="7538" y="6760"/>
                      <a:pt x="7812" y="4807"/>
                      <a:pt x="8074" y="2426"/>
                    </a:cubicBezTo>
                    <a:cubicBezTo>
                      <a:pt x="8202" y="1209"/>
                      <a:pt x="8199" y="828"/>
                      <a:pt x="7968" y="828"/>
                    </a:cubicBezTo>
                    <a:cubicBezTo>
                      <a:pt x="7748" y="828"/>
                      <a:pt x="7319" y="1177"/>
                      <a:pt x="6598" y="1473"/>
                    </a:cubicBezTo>
                    <a:cubicBezTo>
                      <a:pt x="6168" y="1651"/>
                      <a:pt x="6021" y="2041"/>
                      <a:pt x="5990" y="2391"/>
                    </a:cubicBezTo>
                    <a:lnTo>
                      <a:pt x="5990" y="2391"/>
                    </a:lnTo>
                    <a:cubicBezTo>
                      <a:pt x="5979" y="2345"/>
                      <a:pt x="5967" y="2298"/>
                      <a:pt x="5955" y="2247"/>
                    </a:cubicBezTo>
                    <a:cubicBezTo>
                      <a:pt x="5542" y="585"/>
                      <a:pt x="4646" y="0"/>
                      <a:pt x="3740" y="0"/>
                    </a:cubicBezTo>
                    <a:close/>
                  </a:path>
                </a:pathLst>
              </a:custGeom>
              <a:solidFill>
                <a:srgbClr val="D9D9D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7"/>
              <p:cNvSpPr/>
              <p:nvPr/>
            </p:nvSpPr>
            <p:spPr>
              <a:xfrm>
                <a:off x="6385431" y="4425977"/>
                <a:ext cx="1023600" cy="2052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7"/>
              <p:cNvSpPr/>
              <p:nvPr/>
            </p:nvSpPr>
            <p:spPr>
              <a:xfrm>
                <a:off x="8091146" y="3096131"/>
                <a:ext cx="314112" cy="85690"/>
              </a:xfrm>
              <a:custGeom>
                <a:avLst/>
                <a:gdLst/>
                <a:ahLst/>
                <a:cxnLst/>
                <a:rect l="l" t="t" r="r" b="b"/>
                <a:pathLst>
                  <a:path w="4978" h="1358" extrusionOk="0">
                    <a:moveTo>
                      <a:pt x="107" y="0"/>
                    </a:moveTo>
                    <a:lnTo>
                      <a:pt x="0" y="691"/>
                    </a:lnTo>
                    <a:lnTo>
                      <a:pt x="4882" y="1357"/>
                    </a:lnTo>
                    <a:lnTo>
                      <a:pt x="4977" y="679"/>
                    </a:lnTo>
                    <a:lnTo>
                      <a:pt x="1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7"/>
              <p:cNvSpPr/>
              <p:nvPr/>
            </p:nvSpPr>
            <p:spPr>
              <a:xfrm>
                <a:off x="8078337" y="2776780"/>
                <a:ext cx="341939" cy="1062415"/>
              </a:xfrm>
              <a:custGeom>
                <a:avLst/>
                <a:gdLst/>
                <a:ahLst/>
                <a:cxnLst/>
                <a:rect l="l" t="t" r="r" b="b"/>
                <a:pathLst>
                  <a:path w="5419" h="16837" extrusionOk="0">
                    <a:moveTo>
                      <a:pt x="1" y="1"/>
                    </a:moveTo>
                    <a:lnTo>
                      <a:pt x="1" y="16836"/>
                    </a:lnTo>
                    <a:lnTo>
                      <a:pt x="5418" y="16158"/>
                    </a:lnTo>
                    <a:lnTo>
                      <a:pt x="5418" y="15277"/>
                    </a:lnTo>
                    <a:lnTo>
                      <a:pt x="775" y="15812"/>
                    </a:lnTo>
                    <a:lnTo>
                      <a:pt x="775" y="1037"/>
                    </a:lnTo>
                    <a:lnTo>
                      <a:pt x="5418" y="2263"/>
                    </a:lnTo>
                    <a:lnTo>
                      <a:pt x="5418" y="139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7"/>
              <p:cNvSpPr/>
              <p:nvPr/>
            </p:nvSpPr>
            <p:spPr>
              <a:xfrm>
                <a:off x="8009242" y="2512325"/>
                <a:ext cx="160842" cy="138315"/>
              </a:xfrm>
              <a:custGeom>
                <a:avLst/>
                <a:gdLst/>
                <a:ahLst/>
                <a:cxnLst/>
                <a:rect l="l" t="t" r="r" b="b"/>
                <a:pathLst>
                  <a:path w="2549" h="2192" extrusionOk="0">
                    <a:moveTo>
                      <a:pt x="2072" y="1"/>
                    </a:moveTo>
                    <a:cubicBezTo>
                      <a:pt x="1965" y="1"/>
                      <a:pt x="1870" y="49"/>
                      <a:pt x="1763" y="132"/>
                    </a:cubicBezTo>
                    <a:cubicBezTo>
                      <a:pt x="1667" y="60"/>
                      <a:pt x="1572" y="13"/>
                      <a:pt x="1465" y="13"/>
                    </a:cubicBezTo>
                    <a:cubicBezTo>
                      <a:pt x="1120" y="13"/>
                      <a:pt x="870" y="370"/>
                      <a:pt x="870" y="668"/>
                    </a:cubicBezTo>
                    <a:cubicBezTo>
                      <a:pt x="870" y="727"/>
                      <a:pt x="882" y="775"/>
                      <a:pt x="894" y="822"/>
                    </a:cubicBezTo>
                    <a:cubicBezTo>
                      <a:pt x="453" y="882"/>
                      <a:pt x="24" y="1394"/>
                      <a:pt x="1" y="1799"/>
                    </a:cubicBezTo>
                    <a:cubicBezTo>
                      <a:pt x="1" y="1977"/>
                      <a:pt x="120" y="2144"/>
                      <a:pt x="334" y="2192"/>
                    </a:cubicBezTo>
                    <a:cubicBezTo>
                      <a:pt x="370" y="2192"/>
                      <a:pt x="405" y="2156"/>
                      <a:pt x="417" y="2108"/>
                    </a:cubicBezTo>
                    <a:cubicBezTo>
                      <a:pt x="429" y="2073"/>
                      <a:pt x="405" y="2025"/>
                      <a:pt x="358" y="2013"/>
                    </a:cubicBezTo>
                    <a:cubicBezTo>
                      <a:pt x="215" y="1977"/>
                      <a:pt x="167" y="1918"/>
                      <a:pt x="167" y="1799"/>
                    </a:cubicBezTo>
                    <a:cubicBezTo>
                      <a:pt x="167" y="1668"/>
                      <a:pt x="274" y="1442"/>
                      <a:pt x="429" y="1275"/>
                    </a:cubicBezTo>
                    <a:cubicBezTo>
                      <a:pt x="596" y="1120"/>
                      <a:pt x="786" y="1001"/>
                      <a:pt x="953" y="1001"/>
                    </a:cubicBezTo>
                    <a:cubicBezTo>
                      <a:pt x="989" y="1001"/>
                      <a:pt x="1013" y="1001"/>
                      <a:pt x="1048" y="1013"/>
                    </a:cubicBezTo>
                    <a:cubicBezTo>
                      <a:pt x="1057" y="1016"/>
                      <a:pt x="1066" y="1017"/>
                      <a:pt x="1075" y="1017"/>
                    </a:cubicBezTo>
                    <a:cubicBezTo>
                      <a:pt x="1105" y="1017"/>
                      <a:pt x="1134" y="1002"/>
                      <a:pt x="1144" y="965"/>
                    </a:cubicBezTo>
                    <a:cubicBezTo>
                      <a:pt x="1167" y="941"/>
                      <a:pt x="1144" y="894"/>
                      <a:pt x="1120" y="858"/>
                    </a:cubicBezTo>
                    <a:cubicBezTo>
                      <a:pt x="1072" y="822"/>
                      <a:pt x="1048" y="763"/>
                      <a:pt x="1048" y="680"/>
                    </a:cubicBezTo>
                    <a:cubicBezTo>
                      <a:pt x="1048" y="584"/>
                      <a:pt x="1108" y="465"/>
                      <a:pt x="1179" y="358"/>
                    </a:cubicBezTo>
                    <a:cubicBezTo>
                      <a:pt x="1251" y="251"/>
                      <a:pt x="1358" y="191"/>
                      <a:pt x="1465" y="191"/>
                    </a:cubicBezTo>
                    <a:cubicBezTo>
                      <a:pt x="1536" y="191"/>
                      <a:pt x="1608" y="227"/>
                      <a:pt x="1703" y="322"/>
                    </a:cubicBezTo>
                    <a:cubicBezTo>
                      <a:pt x="1715" y="346"/>
                      <a:pt x="1727" y="358"/>
                      <a:pt x="1763" y="358"/>
                    </a:cubicBezTo>
                    <a:cubicBezTo>
                      <a:pt x="1775" y="358"/>
                      <a:pt x="1798" y="346"/>
                      <a:pt x="1822" y="322"/>
                    </a:cubicBezTo>
                    <a:cubicBezTo>
                      <a:pt x="1917" y="203"/>
                      <a:pt x="2013" y="179"/>
                      <a:pt x="2072" y="179"/>
                    </a:cubicBezTo>
                    <a:cubicBezTo>
                      <a:pt x="2191" y="179"/>
                      <a:pt x="2322" y="299"/>
                      <a:pt x="2370" y="501"/>
                    </a:cubicBezTo>
                    <a:cubicBezTo>
                      <a:pt x="2379" y="538"/>
                      <a:pt x="2410" y="568"/>
                      <a:pt x="2446" y="568"/>
                    </a:cubicBezTo>
                    <a:cubicBezTo>
                      <a:pt x="2456" y="568"/>
                      <a:pt x="2467" y="566"/>
                      <a:pt x="2477" y="560"/>
                    </a:cubicBezTo>
                    <a:cubicBezTo>
                      <a:pt x="2525" y="549"/>
                      <a:pt x="2548" y="501"/>
                      <a:pt x="2537" y="465"/>
                    </a:cubicBezTo>
                    <a:cubicBezTo>
                      <a:pt x="2477" y="203"/>
                      <a:pt x="2310" y="1"/>
                      <a:pt x="2072"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7"/>
              <p:cNvSpPr/>
              <p:nvPr/>
            </p:nvSpPr>
            <p:spPr>
              <a:xfrm>
                <a:off x="8200058" y="2858684"/>
                <a:ext cx="184126" cy="157308"/>
              </a:xfrm>
              <a:custGeom>
                <a:avLst/>
                <a:gdLst/>
                <a:ahLst/>
                <a:cxnLst/>
                <a:rect l="l" t="t" r="r" b="b"/>
                <a:pathLst>
                  <a:path w="2918" h="2493" extrusionOk="0">
                    <a:moveTo>
                      <a:pt x="1" y="1"/>
                    </a:moveTo>
                    <a:lnTo>
                      <a:pt x="1" y="1"/>
                    </a:lnTo>
                    <a:cubicBezTo>
                      <a:pt x="13" y="2"/>
                      <a:pt x="25" y="4"/>
                      <a:pt x="37" y="5"/>
                    </a:cubicBezTo>
                    <a:lnTo>
                      <a:pt x="37" y="5"/>
                    </a:lnTo>
                    <a:cubicBezTo>
                      <a:pt x="25" y="3"/>
                      <a:pt x="13" y="2"/>
                      <a:pt x="1" y="1"/>
                    </a:cubicBezTo>
                    <a:close/>
                    <a:moveTo>
                      <a:pt x="37" y="5"/>
                    </a:moveTo>
                    <a:lnTo>
                      <a:pt x="37" y="5"/>
                    </a:lnTo>
                    <a:cubicBezTo>
                      <a:pt x="618" y="98"/>
                      <a:pt x="1404" y="1003"/>
                      <a:pt x="1346" y="1668"/>
                    </a:cubicBezTo>
                    <a:cubicBezTo>
                      <a:pt x="1304" y="2144"/>
                      <a:pt x="1625" y="2492"/>
                      <a:pt x="1991" y="2492"/>
                    </a:cubicBezTo>
                    <a:cubicBezTo>
                      <a:pt x="2137" y="2492"/>
                      <a:pt x="2290" y="2436"/>
                      <a:pt x="2430" y="2310"/>
                    </a:cubicBezTo>
                    <a:cubicBezTo>
                      <a:pt x="2918" y="1846"/>
                      <a:pt x="2263" y="1239"/>
                      <a:pt x="2263" y="1239"/>
                    </a:cubicBezTo>
                    <a:cubicBezTo>
                      <a:pt x="1827" y="472"/>
                      <a:pt x="1297" y="173"/>
                      <a:pt x="37" y="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7"/>
              <p:cNvSpPr/>
              <p:nvPr/>
            </p:nvSpPr>
            <p:spPr>
              <a:xfrm>
                <a:off x="8022745" y="3086855"/>
                <a:ext cx="428323" cy="596800"/>
              </a:xfrm>
              <a:custGeom>
                <a:avLst/>
                <a:gdLst/>
                <a:ahLst/>
                <a:cxnLst/>
                <a:rect l="l" t="t" r="r" b="b"/>
                <a:pathLst>
                  <a:path w="6788" h="9458" extrusionOk="0">
                    <a:moveTo>
                      <a:pt x="76" y="1"/>
                    </a:moveTo>
                    <a:cubicBezTo>
                      <a:pt x="49" y="1"/>
                      <a:pt x="24" y="2"/>
                      <a:pt x="1" y="4"/>
                    </a:cubicBezTo>
                    <a:cubicBezTo>
                      <a:pt x="918" y="468"/>
                      <a:pt x="2323" y="1278"/>
                      <a:pt x="2025" y="5386"/>
                    </a:cubicBezTo>
                    <a:cubicBezTo>
                      <a:pt x="1787" y="8517"/>
                      <a:pt x="2275" y="9315"/>
                      <a:pt x="5287" y="9458"/>
                    </a:cubicBezTo>
                    <a:cubicBezTo>
                      <a:pt x="5287" y="9458"/>
                      <a:pt x="6787" y="8541"/>
                      <a:pt x="6680" y="5767"/>
                    </a:cubicBezTo>
                    <a:cubicBezTo>
                      <a:pt x="6563" y="3044"/>
                      <a:pt x="1459" y="1"/>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7"/>
              <p:cNvSpPr/>
              <p:nvPr/>
            </p:nvSpPr>
            <p:spPr>
              <a:xfrm>
                <a:off x="8192549" y="3229841"/>
                <a:ext cx="251012" cy="412295"/>
              </a:xfrm>
              <a:custGeom>
                <a:avLst/>
                <a:gdLst/>
                <a:ahLst/>
                <a:cxnLst/>
                <a:rect l="l" t="t" r="r" b="b"/>
                <a:pathLst>
                  <a:path w="3978" h="6534" extrusionOk="0">
                    <a:moveTo>
                      <a:pt x="1" y="0"/>
                    </a:moveTo>
                    <a:lnTo>
                      <a:pt x="1" y="0"/>
                    </a:lnTo>
                    <a:cubicBezTo>
                      <a:pt x="1263" y="1501"/>
                      <a:pt x="1787" y="5822"/>
                      <a:pt x="2930" y="6275"/>
                    </a:cubicBezTo>
                    <a:cubicBezTo>
                      <a:pt x="2930" y="6275"/>
                      <a:pt x="2906" y="6534"/>
                      <a:pt x="2952" y="6534"/>
                    </a:cubicBezTo>
                    <a:cubicBezTo>
                      <a:pt x="2998" y="6534"/>
                      <a:pt x="3114" y="6275"/>
                      <a:pt x="3394" y="5239"/>
                    </a:cubicBezTo>
                    <a:cubicBezTo>
                      <a:pt x="3977" y="3167"/>
                      <a:pt x="1263" y="22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7"/>
              <p:cNvSpPr/>
              <p:nvPr/>
            </p:nvSpPr>
            <p:spPr>
              <a:xfrm>
                <a:off x="8194820" y="2925570"/>
                <a:ext cx="232965" cy="446685"/>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7"/>
              <p:cNvSpPr/>
              <p:nvPr/>
            </p:nvSpPr>
            <p:spPr>
              <a:xfrm>
                <a:off x="7786118" y="1050413"/>
                <a:ext cx="368946" cy="493442"/>
              </a:xfrm>
              <a:custGeom>
                <a:avLst/>
                <a:gdLst/>
                <a:ahLst/>
                <a:cxnLst/>
                <a:rect l="l" t="t" r="r" b="b"/>
                <a:pathLst>
                  <a:path w="5847" h="7820" extrusionOk="0">
                    <a:moveTo>
                      <a:pt x="4619" y="0"/>
                    </a:moveTo>
                    <a:cubicBezTo>
                      <a:pt x="4330" y="0"/>
                      <a:pt x="4096" y="35"/>
                      <a:pt x="4096" y="35"/>
                    </a:cubicBezTo>
                    <a:cubicBezTo>
                      <a:pt x="3953" y="428"/>
                      <a:pt x="3310" y="2214"/>
                      <a:pt x="2822" y="3333"/>
                    </a:cubicBezTo>
                    <a:cubicBezTo>
                      <a:pt x="2334" y="4178"/>
                      <a:pt x="1893" y="5190"/>
                      <a:pt x="1512" y="5810"/>
                    </a:cubicBezTo>
                    <a:cubicBezTo>
                      <a:pt x="1310" y="5952"/>
                      <a:pt x="1012" y="5988"/>
                      <a:pt x="822" y="6167"/>
                    </a:cubicBezTo>
                    <a:cubicBezTo>
                      <a:pt x="608" y="6369"/>
                      <a:pt x="489" y="6393"/>
                      <a:pt x="262" y="6464"/>
                    </a:cubicBezTo>
                    <a:cubicBezTo>
                      <a:pt x="186" y="6497"/>
                      <a:pt x="230" y="6610"/>
                      <a:pt x="348" y="6610"/>
                    </a:cubicBezTo>
                    <a:cubicBezTo>
                      <a:pt x="358" y="6610"/>
                      <a:pt x="370" y="6609"/>
                      <a:pt x="381" y="6607"/>
                    </a:cubicBezTo>
                    <a:cubicBezTo>
                      <a:pt x="536" y="6572"/>
                      <a:pt x="822" y="6572"/>
                      <a:pt x="822" y="6572"/>
                    </a:cubicBezTo>
                    <a:lnTo>
                      <a:pt x="822" y="6572"/>
                    </a:lnTo>
                    <a:cubicBezTo>
                      <a:pt x="822" y="6572"/>
                      <a:pt x="631" y="6822"/>
                      <a:pt x="441" y="6976"/>
                    </a:cubicBezTo>
                    <a:cubicBezTo>
                      <a:pt x="250" y="7119"/>
                      <a:pt x="0" y="7357"/>
                      <a:pt x="119" y="7393"/>
                    </a:cubicBezTo>
                    <a:cubicBezTo>
                      <a:pt x="122" y="7394"/>
                      <a:pt x="125" y="7394"/>
                      <a:pt x="128" y="7394"/>
                    </a:cubicBezTo>
                    <a:cubicBezTo>
                      <a:pt x="195" y="7394"/>
                      <a:pt x="377" y="7268"/>
                      <a:pt x="548" y="7143"/>
                    </a:cubicBezTo>
                    <a:lnTo>
                      <a:pt x="548" y="7143"/>
                    </a:lnTo>
                    <a:cubicBezTo>
                      <a:pt x="322" y="7322"/>
                      <a:pt x="108" y="7524"/>
                      <a:pt x="167" y="7596"/>
                    </a:cubicBezTo>
                    <a:cubicBezTo>
                      <a:pt x="175" y="7609"/>
                      <a:pt x="190" y="7615"/>
                      <a:pt x="211" y="7615"/>
                    </a:cubicBezTo>
                    <a:cubicBezTo>
                      <a:pt x="280" y="7615"/>
                      <a:pt x="411" y="7547"/>
                      <a:pt x="548" y="7465"/>
                    </a:cubicBezTo>
                    <a:lnTo>
                      <a:pt x="548" y="7465"/>
                    </a:lnTo>
                    <a:cubicBezTo>
                      <a:pt x="417" y="7572"/>
                      <a:pt x="322" y="7691"/>
                      <a:pt x="381" y="7750"/>
                    </a:cubicBezTo>
                    <a:cubicBezTo>
                      <a:pt x="393" y="7762"/>
                      <a:pt x="410" y="7767"/>
                      <a:pt x="431" y="7767"/>
                    </a:cubicBezTo>
                    <a:cubicBezTo>
                      <a:pt x="495" y="7767"/>
                      <a:pt x="598" y="7718"/>
                      <a:pt x="715" y="7655"/>
                    </a:cubicBezTo>
                    <a:lnTo>
                      <a:pt x="715" y="7655"/>
                    </a:lnTo>
                    <a:cubicBezTo>
                      <a:pt x="643" y="7703"/>
                      <a:pt x="596" y="7762"/>
                      <a:pt x="596" y="7798"/>
                    </a:cubicBezTo>
                    <a:cubicBezTo>
                      <a:pt x="598" y="7812"/>
                      <a:pt x="613" y="7819"/>
                      <a:pt x="639" y="7819"/>
                    </a:cubicBezTo>
                    <a:cubicBezTo>
                      <a:pt x="762" y="7819"/>
                      <a:pt x="1128" y="7661"/>
                      <a:pt x="1453" y="7405"/>
                    </a:cubicBezTo>
                    <a:cubicBezTo>
                      <a:pt x="1751" y="7167"/>
                      <a:pt x="1965" y="6679"/>
                      <a:pt x="2108" y="6381"/>
                    </a:cubicBezTo>
                    <a:cubicBezTo>
                      <a:pt x="2608" y="5869"/>
                      <a:pt x="4013" y="4381"/>
                      <a:pt x="4275" y="3869"/>
                    </a:cubicBezTo>
                    <a:cubicBezTo>
                      <a:pt x="4596" y="3190"/>
                      <a:pt x="5846" y="1095"/>
                      <a:pt x="5680" y="452"/>
                    </a:cubicBezTo>
                    <a:cubicBezTo>
                      <a:pt x="5587" y="76"/>
                      <a:pt x="5044" y="0"/>
                      <a:pt x="4619" y="0"/>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7"/>
              <p:cNvSpPr/>
              <p:nvPr/>
            </p:nvSpPr>
            <p:spPr>
              <a:xfrm>
                <a:off x="8001733" y="940366"/>
                <a:ext cx="176617" cy="224257"/>
              </a:xfrm>
              <a:custGeom>
                <a:avLst/>
                <a:gdLst/>
                <a:ahLst/>
                <a:cxnLst/>
                <a:rect l="l" t="t" r="r" b="b"/>
                <a:pathLst>
                  <a:path w="2799" h="3554" extrusionOk="0">
                    <a:moveTo>
                      <a:pt x="1482" y="1"/>
                    </a:moveTo>
                    <a:cubicBezTo>
                      <a:pt x="1061" y="1"/>
                      <a:pt x="853" y="416"/>
                      <a:pt x="596" y="1005"/>
                    </a:cubicBezTo>
                    <a:cubicBezTo>
                      <a:pt x="120" y="2184"/>
                      <a:pt x="0" y="3291"/>
                      <a:pt x="0" y="3291"/>
                    </a:cubicBezTo>
                    <a:cubicBezTo>
                      <a:pt x="0" y="3291"/>
                      <a:pt x="2108" y="3375"/>
                      <a:pt x="2584" y="3553"/>
                    </a:cubicBezTo>
                    <a:cubicBezTo>
                      <a:pt x="2798" y="3208"/>
                      <a:pt x="2739" y="1565"/>
                      <a:pt x="2501" y="886"/>
                    </a:cubicBezTo>
                    <a:cubicBezTo>
                      <a:pt x="2286" y="219"/>
                      <a:pt x="1941" y="76"/>
                      <a:pt x="1632" y="17"/>
                    </a:cubicBezTo>
                    <a:cubicBezTo>
                      <a:pt x="1579" y="6"/>
                      <a:pt x="1529" y="1"/>
                      <a:pt x="14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7"/>
              <p:cNvSpPr/>
              <p:nvPr/>
            </p:nvSpPr>
            <p:spPr>
              <a:xfrm>
                <a:off x="8124211" y="818961"/>
                <a:ext cx="313355" cy="85690"/>
              </a:xfrm>
              <a:custGeom>
                <a:avLst/>
                <a:gdLst/>
                <a:ahLst/>
                <a:cxnLst/>
                <a:rect l="l" t="t" r="r" b="b"/>
                <a:pathLst>
                  <a:path w="4966" h="1358" extrusionOk="0">
                    <a:moveTo>
                      <a:pt x="84" y="0"/>
                    </a:moveTo>
                    <a:lnTo>
                      <a:pt x="0" y="679"/>
                    </a:lnTo>
                    <a:lnTo>
                      <a:pt x="4882" y="1358"/>
                    </a:lnTo>
                    <a:lnTo>
                      <a:pt x="4965" y="667"/>
                    </a:ln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7"/>
              <p:cNvSpPr/>
              <p:nvPr/>
            </p:nvSpPr>
            <p:spPr>
              <a:xfrm>
                <a:off x="8110644" y="499672"/>
                <a:ext cx="341939" cy="1062352"/>
              </a:xfrm>
              <a:custGeom>
                <a:avLst/>
                <a:gdLst/>
                <a:ahLst/>
                <a:cxnLst/>
                <a:rect l="l" t="t" r="r" b="b"/>
                <a:pathLst>
                  <a:path w="5419" h="16836" extrusionOk="0">
                    <a:moveTo>
                      <a:pt x="1" y="0"/>
                    </a:moveTo>
                    <a:lnTo>
                      <a:pt x="1" y="16836"/>
                    </a:lnTo>
                    <a:lnTo>
                      <a:pt x="5418" y="16145"/>
                    </a:lnTo>
                    <a:lnTo>
                      <a:pt x="5418" y="15276"/>
                    </a:lnTo>
                    <a:lnTo>
                      <a:pt x="775" y="15812"/>
                    </a:lnTo>
                    <a:lnTo>
                      <a:pt x="775" y="1024"/>
                    </a:lnTo>
                    <a:lnTo>
                      <a:pt x="5418" y="2262"/>
                    </a:lnTo>
                    <a:lnTo>
                      <a:pt x="5418" y="138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7"/>
              <p:cNvSpPr/>
              <p:nvPr/>
            </p:nvSpPr>
            <p:spPr>
              <a:xfrm>
                <a:off x="6816201" y="1797208"/>
                <a:ext cx="1570243" cy="2754378"/>
              </a:xfrm>
              <a:custGeom>
                <a:avLst/>
                <a:gdLst/>
                <a:ahLst/>
                <a:cxnLst/>
                <a:rect l="l" t="t" r="r" b="b"/>
                <a:pathLst>
                  <a:path w="24885" h="43651" extrusionOk="0">
                    <a:moveTo>
                      <a:pt x="23565" y="0"/>
                    </a:moveTo>
                    <a:cubicBezTo>
                      <a:pt x="23361" y="0"/>
                      <a:pt x="23166" y="115"/>
                      <a:pt x="23051" y="321"/>
                    </a:cubicBezTo>
                    <a:lnTo>
                      <a:pt x="155" y="42421"/>
                    </a:lnTo>
                    <a:cubicBezTo>
                      <a:pt x="0" y="42719"/>
                      <a:pt x="84" y="43076"/>
                      <a:pt x="370" y="43231"/>
                    </a:cubicBezTo>
                    <a:lnTo>
                      <a:pt x="1036" y="43588"/>
                    </a:lnTo>
                    <a:cubicBezTo>
                      <a:pt x="1121" y="43630"/>
                      <a:pt x="1211" y="43651"/>
                      <a:pt x="1299" y="43651"/>
                    </a:cubicBezTo>
                    <a:cubicBezTo>
                      <a:pt x="1510" y="43651"/>
                      <a:pt x="1713" y="43535"/>
                      <a:pt x="1822" y="43326"/>
                    </a:cubicBezTo>
                    <a:lnTo>
                      <a:pt x="24718" y="1225"/>
                    </a:lnTo>
                    <a:cubicBezTo>
                      <a:pt x="24884" y="928"/>
                      <a:pt x="24789" y="571"/>
                      <a:pt x="24503" y="428"/>
                    </a:cubicBezTo>
                    <a:lnTo>
                      <a:pt x="23837" y="71"/>
                    </a:lnTo>
                    <a:cubicBezTo>
                      <a:pt x="23749" y="23"/>
                      <a:pt x="23656" y="0"/>
                      <a:pt x="23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7"/>
              <p:cNvSpPr/>
              <p:nvPr/>
            </p:nvSpPr>
            <p:spPr>
              <a:xfrm>
                <a:off x="6840242" y="1818157"/>
                <a:ext cx="1521404" cy="2711407"/>
              </a:xfrm>
              <a:custGeom>
                <a:avLst/>
                <a:gdLst/>
                <a:ahLst/>
                <a:cxnLst/>
                <a:rect l="l" t="t" r="r" b="b"/>
                <a:pathLst>
                  <a:path w="24111" h="42970" extrusionOk="0">
                    <a:moveTo>
                      <a:pt x="23268" y="1"/>
                    </a:moveTo>
                    <a:cubicBezTo>
                      <a:pt x="23096" y="1"/>
                      <a:pt x="22897" y="136"/>
                      <a:pt x="22777" y="358"/>
                    </a:cubicBezTo>
                    <a:lnTo>
                      <a:pt x="155" y="41970"/>
                    </a:lnTo>
                    <a:cubicBezTo>
                      <a:pt x="0" y="42256"/>
                      <a:pt x="36" y="42577"/>
                      <a:pt x="227" y="42684"/>
                    </a:cubicBezTo>
                    <a:lnTo>
                      <a:pt x="703" y="42934"/>
                    </a:lnTo>
                    <a:cubicBezTo>
                      <a:pt x="746" y="42959"/>
                      <a:pt x="793" y="42970"/>
                      <a:pt x="844" y="42970"/>
                    </a:cubicBezTo>
                    <a:cubicBezTo>
                      <a:pt x="1016" y="42970"/>
                      <a:pt x="1217" y="42834"/>
                      <a:pt x="1346" y="42613"/>
                    </a:cubicBezTo>
                    <a:lnTo>
                      <a:pt x="23968" y="1001"/>
                    </a:lnTo>
                    <a:cubicBezTo>
                      <a:pt x="24111" y="715"/>
                      <a:pt x="24087" y="393"/>
                      <a:pt x="23884" y="286"/>
                    </a:cubicBezTo>
                    <a:lnTo>
                      <a:pt x="23408" y="36"/>
                    </a:lnTo>
                    <a:cubicBezTo>
                      <a:pt x="23365" y="12"/>
                      <a:pt x="23317" y="1"/>
                      <a:pt x="23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7"/>
              <p:cNvSpPr/>
              <p:nvPr/>
            </p:nvSpPr>
            <p:spPr>
              <a:xfrm>
                <a:off x="8142952" y="1955653"/>
                <a:ext cx="101528" cy="69915"/>
              </a:xfrm>
              <a:custGeom>
                <a:avLst/>
                <a:gdLst/>
                <a:ahLst/>
                <a:cxnLst/>
                <a:rect l="l" t="t" r="r" b="b"/>
                <a:pathLst>
                  <a:path w="1609" h="1108" extrusionOk="0">
                    <a:moveTo>
                      <a:pt x="282" y="1"/>
                    </a:moveTo>
                    <a:cubicBezTo>
                      <a:pt x="202" y="1"/>
                      <a:pt x="125" y="56"/>
                      <a:pt x="72" y="143"/>
                    </a:cubicBezTo>
                    <a:cubicBezTo>
                      <a:pt x="1" y="262"/>
                      <a:pt x="25" y="393"/>
                      <a:pt x="120" y="453"/>
                    </a:cubicBezTo>
                    <a:lnTo>
                      <a:pt x="1239" y="1084"/>
                    </a:lnTo>
                    <a:cubicBezTo>
                      <a:pt x="1265" y="1100"/>
                      <a:pt x="1292" y="1107"/>
                      <a:pt x="1320" y="1107"/>
                    </a:cubicBezTo>
                    <a:cubicBezTo>
                      <a:pt x="1396" y="1107"/>
                      <a:pt x="1476" y="1052"/>
                      <a:pt x="1537" y="965"/>
                    </a:cubicBezTo>
                    <a:cubicBezTo>
                      <a:pt x="1608" y="846"/>
                      <a:pt x="1572" y="715"/>
                      <a:pt x="1501" y="655"/>
                    </a:cubicBezTo>
                    <a:lnTo>
                      <a:pt x="370" y="24"/>
                    </a:lnTo>
                    <a:cubicBezTo>
                      <a:pt x="341" y="8"/>
                      <a:pt x="312"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7"/>
              <p:cNvSpPr/>
              <p:nvPr/>
            </p:nvSpPr>
            <p:spPr>
              <a:xfrm>
                <a:off x="7973211" y="2269388"/>
                <a:ext cx="102222" cy="69473"/>
              </a:xfrm>
              <a:custGeom>
                <a:avLst/>
                <a:gdLst/>
                <a:ahLst/>
                <a:cxnLst/>
                <a:rect l="l" t="t" r="r" b="b"/>
                <a:pathLst>
                  <a:path w="1620" h="1101" extrusionOk="0">
                    <a:moveTo>
                      <a:pt x="278" y="0"/>
                    </a:moveTo>
                    <a:cubicBezTo>
                      <a:pt x="199" y="0"/>
                      <a:pt x="123" y="59"/>
                      <a:pt x="71" y="136"/>
                    </a:cubicBezTo>
                    <a:cubicBezTo>
                      <a:pt x="0" y="267"/>
                      <a:pt x="24" y="398"/>
                      <a:pt x="119" y="458"/>
                    </a:cubicBezTo>
                    <a:lnTo>
                      <a:pt x="1250" y="1077"/>
                    </a:lnTo>
                    <a:cubicBezTo>
                      <a:pt x="1276" y="1093"/>
                      <a:pt x="1305" y="1100"/>
                      <a:pt x="1335" y="1100"/>
                    </a:cubicBezTo>
                    <a:cubicBezTo>
                      <a:pt x="1416" y="1100"/>
                      <a:pt x="1504" y="1045"/>
                      <a:pt x="1548" y="958"/>
                    </a:cubicBezTo>
                    <a:cubicBezTo>
                      <a:pt x="1619" y="839"/>
                      <a:pt x="1584" y="696"/>
                      <a:pt x="1488" y="648"/>
                    </a:cubicBezTo>
                    <a:lnTo>
                      <a:pt x="369" y="29"/>
                    </a:lnTo>
                    <a:cubicBezTo>
                      <a:pt x="339" y="9"/>
                      <a:pt x="308"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7"/>
              <p:cNvSpPr/>
              <p:nvPr/>
            </p:nvSpPr>
            <p:spPr>
              <a:xfrm>
                <a:off x="7797350" y="2587478"/>
                <a:ext cx="102285" cy="69915"/>
              </a:xfrm>
              <a:custGeom>
                <a:avLst/>
                <a:gdLst/>
                <a:ahLst/>
                <a:cxnLst/>
                <a:rect l="l" t="t" r="r" b="b"/>
                <a:pathLst>
                  <a:path w="1621" h="1108" extrusionOk="0">
                    <a:moveTo>
                      <a:pt x="283" y="1"/>
                    </a:moveTo>
                    <a:cubicBezTo>
                      <a:pt x="203" y="1"/>
                      <a:pt x="125" y="56"/>
                      <a:pt x="72" y="143"/>
                    </a:cubicBezTo>
                    <a:cubicBezTo>
                      <a:pt x="1" y="262"/>
                      <a:pt x="25" y="405"/>
                      <a:pt x="120" y="453"/>
                    </a:cubicBezTo>
                    <a:lnTo>
                      <a:pt x="1251" y="1084"/>
                    </a:lnTo>
                    <a:cubicBezTo>
                      <a:pt x="1280" y="1100"/>
                      <a:pt x="1309" y="1107"/>
                      <a:pt x="1339" y="1107"/>
                    </a:cubicBezTo>
                    <a:cubicBezTo>
                      <a:pt x="1419" y="1107"/>
                      <a:pt x="1496" y="1052"/>
                      <a:pt x="1549" y="965"/>
                    </a:cubicBezTo>
                    <a:cubicBezTo>
                      <a:pt x="1620" y="846"/>
                      <a:pt x="1596" y="715"/>
                      <a:pt x="1501" y="655"/>
                    </a:cubicBezTo>
                    <a:lnTo>
                      <a:pt x="370" y="24"/>
                    </a:lnTo>
                    <a:cubicBezTo>
                      <a:pt x="341" y="8"/>
                      <a:pt x="312" y="1"/>
                      <a:pt x="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7"/>
              <p:cNvSpPr/>
              <p:nvPr/>
            </p:nvSpPr>
            <p:spPr>
              <a:xfrm>
                <a:off x="7342837" y="1912555"/>
                <a:ext cx="320106" cy="302375"/>
              </a:xfrm>
              <a:custGeom>
                <a:avLst/>
                <a:gdLst/>
                <a:ahLst/>
                <a:cxnLst/>
                <a:rect l="l" t="t" r="r" b="b"/>
                <a:pathLst>
                  <a:path w="5073" h="4792" extrusionOk="0">
                    <a:moveTo>
                      <a:pt x="2608" y="1"/>
                    </a:moveTo>
                    <a:cubicBezTo>
                      <a:pt x="2593" y="1"/>
                      <a:pt x="2561" y="9"/>
                      <a:pt x="2489" y="52"/>
                    </a:cubicBezTo>
                    <a:cubicBezTo>
                      <a:pt x="2438" y="47"/>
                      <a:pt x="2387" y="45"/>
                      <a:pt x="2335" y="45"/>
                    </a:cubicBezTo>
                    <a:cubicBezTo>
                      <a:pt x="1787" y="45"/>
                      <a:pt x="1225" y="336"/>
                      <a:pt x="822" y="945"/>
                    </a:cubicBezTo>
                    <a:cubicBezTo>
                      <a:pt x="179" y="1910"/>
                      <a:pt x="1" y="2731"/>
                      <a:pt x="1370" y="4231"/>
                    </a:cubicBezTo>
                    <a:cubicBezTo>
                      <a:pt x="1489" y="4374"/>
                      <a:pt x="1799" y="4410"/>
                      <a:pt x="1834" y="4684"/>
                    </a:cubicBezTo>
                    <a:cubicBezTo>
                      <a:pt x="1977" y="4743"/>
                      <a:pt x="4192" y="4791"/>
                      <a:pt x="4192" y="4791"/>
                    </a:cubicBezTo>
                    <a:cubicBezTo>
                      <a:pt x="4192" y="4791"/>
                      <a:pt x="5001" y="3493"/>
                      <a:pt x="5049" y="3207"/>
                    </a:cubicBezTo>
                    <a:cubicBezTo>
                      <a:pt x="5073" y="3041"/>
                      <a:pt x="4954" y="2707"/>
                      <a:pt x="4942" y="2684"/>
                    </a:cubicBezTo>
                    <a:cubicBezTo>
                      <a:pt x="4930" y="2588"/>
                      <a:pt x="4823" y="2374"/>
                      <a:pt x="4692" y="2148"/>
                    </a:cubicBezTo>
                    <a:cubicBezTo>
                      <a:pt x="4823" y="1993"/>
                      <a:pt x="4954" y="1731"/>
                      <a:pt x="4894" y="1672"/>
                    </a:cubicBezTo>
                    <a:cubicBezTo>
                      <a:pt x="4847" y="1541"/>
                      <a:pt x="4489" y="1457"/>
                      <a:pt x="4132" y="1243"/>
                    </a:cubicBezTo>
                    <a:cubicBezTo>
                      <a:pt x="4037" y="1076"/>
                      <a:pt x="3918" y="945"/>
                      <a:pt x="3858" y="874"/>
                    </a:cubicBezTo>
                    <a:cubicBezTo>
                      <a:pt x="3620" y="564"/>
                      <a:pt x="2882" y="231"/>
                      <a:pt x="2620" y="5"/>
                    </a:cubicBezTo>
                    <a:cubicBezTo>
                      <a:pt x="2620" y="5"/>
                      <a:pt x="2618" y="1"/>
                      <a:pt x="2608" y="1"/>
                    </a:cubicBezTo>
                    <a:close/>
                  </a:path>
                </a:pathLst>
              </a:custGeom>
              <a:solidFill>
                <a:srgbClr val="B87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7"/>
              <p:cNvSpPr/>
              <p:nvPr/>
            </p:nvSpPr>
            <p:spPr>
              <a:xfrm>
                <a:off x="6952182" y="3819578"/>
                <a:ext cx="314238" cy="229621"/>
              </a:xfrm>
              <a:custGeom>
                <a:avLst/>
                <a:gdLst/>
                <a:ahLst/>
                <a:cxnLst/>
                <a:rect l="l" t="t" r="r" b="b"/>
                <a:pathLst>
                  <a:path w="4980" h="3639" extrusionOk="0">
                    <a:moveTo>
                      <a:pt x="1001" y="1"/>
                    </a:moveTo>
                    <a:cubicBezTo>
                      <a:pt x="262" y="1132"/>
                      <a:pt x="0" y="2013"/>
                      <a:pt x="584" y="2144"/>
                    </a:cubicBezTo>
                    <a:cubicBezTo>
                      <a:pt x="786" y="2191"/>
                      <a:pt x="1358" y="2322"/>
                      <a:pt x="1572" y="2584"/>
                    </a:cubicBezTo>
                    <a:cubicBezTo>
                      <a:pt x="2263" y="3394"/>
                      <a:pt x="3144" y="3525"/>
                      <a:pt x="3394" y="3596"/>
                    </a:cubicBezTo>
                    <a:cubicBezTo>
                      <a:pt x="3505" y="3625"/>
                      <a:pt x="3612" y="3638"/>
                      <a:pt x="3713" y="3638"/>
                    </a:cubicBezTo>
                    <a:cubicBezTo>
                      <a:pt x="4532" y="3638"/>
                      <a:pt x="4979" y="2781"/>
                      <a:pt x="4418" y="2441"/>
                    </a:cubicBezTo>
                    <a:cubicBezTo>
                      <a:pt x="3441" y="1810"/>
                      <a:pt x="2620" y="286"/>
                      <a:pt x="2620" y="286"/>
                    </a:cubicBezTo>
                    <a:lnTo>
                      <a:pt x="10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7"/>
              <p:cNvSpPr/>
              <p:nvPr/>
            </p:nvSpPr>
            <p:spPr>
              <a:xfrm>
                <a:off x="6950668" y="2749773"/>
                <a:ext cx="652959" cy="1171704"/>
              </a:xfrm>
              <a:custGeom>
                <a:avLst/>
                <a:gdLst/>
                <a:ahLst/>
                <a:cxnLst/>
                <a:rect l="l" t="t" r="r" b="b"/>
                <a:pathLst>
                  <a:path w="10348" h="18569" extrusionOk="0">
                    <a:moveTo>
                      <a:pt x="6037" y="0"/>
                    </a:moveTo>
                    <a:cubicBezTo>
                      <a:pt x="5335" y="1179"/>
                      <a:pt x="5156" y="1846"/>
                      <a:pt x="4966" y="2727"/>
                    </a:cubicBezTo>
                    <a:cubicBezTo>
                      <a:pt x="4311" y="5739"/>
                      <a:pt x="3834" y="8942"/>
                      <a:pt x="3715" y="9442"/>
                    </a:cubicBezTo>
                    <a:cubicBezTo>
                      <a:pt x="2287" y="11061"/>
                      <a:pt x="405" y="16586"/>
                      <a:pt x="1" y="17919"/>
                    </a:cubicBezTo>
                    <a:cubicBezTo>
                      <a:pt x="1216" y="18500"/>
                      <a:pt x="2770" y="18569"/>
                      <a:pt x="3442" y="18569"/>
                    </a:cubicBezTo>
                    <a:cubicBezTo>
                      <a:pt x="3651" y="18569"/>
                      <a:pt x="3775" y="18562"/>
                      <a:pt x="3775" y="18562"/>
                    </a:cubicBezTo>
                    <a:cubicBezTo>
                      <a:pt x="3775" y="18562"/>
                      <a:pt x="5989" y="12192"/>
                      <a:pt x="6370" y="11204"/>
                    </a:cubicBezTo>
                    <a:cubicBezTo>
                      <a:pt x="8490" y="5941"/>
                      <a:pt x="10204" y="4882"/>
                      <a:pt x="10335" y="1238"/>
                    </a:cubicBezTo>
                    <a:cubicBezTo>
                      <a:pt x="10347" y="822"/>
                      <a:pt x="6037" y="0"/>
                      <a:pt x="60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7"/>
              <p:cNvSpPr/>
              <p:nvPr/>
            </p:nvSpPr>
            <p:spPr>
              <a:xfrm>
                <a:off x="6964929" y="3754963"/>
                <a:ext cx="263064" cy="129481"/>
              </a:xfrm>
              <a:custGeom>
                <a:avLst/>
                <a:gdLst/>
                <a:ahLst/>
                <a:cxnLst/>
                <a:rect l="l" t="t" r="r" b="b"/>
                <a:pathLst>
                  <a:path w="4169" h="2052" extrusionOk="0">
                    <a:moveTo>
                      <a:pt x="406" y="1"/>
                    </a:moveTo>
                    <a:cubicBezTo>
                      <a:pt x="108" y="870"/>
                      <a:pt x="1" y="1287"/>
                      <a:pt x="1" y="1287"/>
                    </a:cubicBezTo>
                    <a:cubicBezTo>
                      <a:pt x="1" y="1287"/>
                      <a:pt x="584" y="1858"/>
                      <a:pt x="2442" y="2001"/>
                    </a:cubicBezTo>
                    <a:cubicBezTo>
                      <a:pt x="2763" y="2038"/>
                      <a:pt x="3009" y="2052"/>
                      <a:pt x="3196" y="2052"/>
                    </a:cubicBezTo>
                    <a:cubicBezTo>
                      <a:pt x="3613" y="2052"/>
                      <a:pt x="3742" y="1983"/>
                      <a:pt x="3775" y="1941"/>
                    </a:cubicBezTo>
                    <a:cubicBezTo>
                      <a:pt x="4156" y="1072"/>
                      <a:pt x="4168" y="834"/>
                      <a:pt x="4168" y="834"/>
                    </a:cubicBezTo>
                    <a:cubicBezTo>
                      <a:pt x="4144" y="828"/>
                      <a:pt x="4116" y="828"/>
                      <a:pt x="4068" y="828"/>
                    </a:cubicBezTo>
                    <a:cubicBezTo>
                      <a:pt x="4051" y="828"/>
                      <a:pt x="4033" y="828"/>
                      <a:pt x="4012" y="828"/>
                    </a:cubicBezTo>
                    <a:cubicBezTo>
                      <a:pt x="3843" y="828"/>
                      <a:pt x="3493" y="822"/>
                      <a:pt x="2668" y="727"/>
                    </a:cubicBezTo>
                    <a:cubicBezTo>
                      <a:pt x="656" y="358"/>
                      <a:pt x="513" y="72"/>
                      <a:pt x="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7"/>
              <p:cNvSpPr/>
              <p:nvPr/>
            </p:nvSpPr>
            <p:spPr>
              <a:xfrm>
                <a:off x="6973952" y="3783548"/>
                <a:ext cx="245774" cy="74900"/>
              </a:xfrm>
              <a:custGeom>
                <a:avLst/>
                <a:gdLst/>
                <a:ahLst/>
                <a:cxnLst/>
                <a:rect l="l" t="t" r="r" b="b"/>
                <a:pathLst>
                  <a:path w="3895" h="1187" extrusionOk="0">
                    <a:moveTo>
                      <a:pt x="144" y="0"/>
                    </a:moveTo>
                    <a:cubicBezTo>
                      <a:pt x="144" y="0"/>
                      <a:pt x="84" y="36"/>
                      <a:pt x="1" y="476"/>
                    </a:cubicBezTo>
                    <a:cubicBezTo>
                      <a:pt x="1330" y="997"/>
                      <a:pt x="2361" y="1186"/>
                      <a:pt x="3115" y="1186"/>
                    </a:cubicBezTo>
                    <a:cubicBezTo>
                      <a:pt x="3360" y="1186"/>
                      <a:pt x="3576" y="1166"/>
                      <a:pt x="3763" y="1131"/>
                    </a:cubicBezTo>
                    <a:cubicBezTo>
                      <a:pt x="3763" y="1131"/>
                      <a:pt x="3882" y="881"/>
                      <a:pt x="3894" y="750"/>
                    </a:cubicBezTo>
                    <a:lnTo>
                      <a:pt x="3894" y="750"/>
                    </a:lnTo>
                    <a:cubicBezTo>
                      <a:pt x="3840" y="752"/>
                      <a:pt x="3786" y="752"/>
                      <a:pt x="3732" y="752"/>
                    </a:cubicBezTo>
                    <a:cubicBezTo>
                      <a:pt x="1917" y="752"/>
                      <a:pt x="144"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7"/>
              <p:cNvSpPr/>
              <p:nvPr/>
            </p:nvSpPr>
            <p:spPr>
              <a:xfrm>
                <a:off x="7109176" y="2222820"/>
                <a:ext cx="269058" cy="571181"/>
              </a:xfrm>
              <a:custGeom>
                <a:avLst/>
                <a:gdLst/>
                <a:ahLst/>
                <a:cxnLst/>
                <a:rect l="l" t="t" r="r" b="b"/>
                <a:pathLst>
                  <a:path w="4264" h="9052" extrusionOk="0">
                    <a:moveTo>
                      <a:pt x="2523" y="0"/>
                    </a:moveTo>
                    <a:cubicBezTo>
                      <a:pt x="1891" y="0"/>
                      <a:pt x="1368" y="310"/>
                      <a:pt x="1287" y="767"/>
                    </a:cubicBezTo>
                    <a:lnTo>
                      <a:pt x="84" y="7804"/>
                    </a:lnTo>
                    <a:cubicBezTo>
                      <a:pt x="1" y="8339"/>
                      <a:pt x="549" y="8875"/>
                      <a:pt x="1322" y="9006"/>
                    </a:cubicBezTo>
                    <a:lnTo>
                      <a:pt x="1406" y="9018"/>
                    </a:lnTo>
                    <a:cubicBezTo>
                      <a:pt x="1527" y="9040"/>
                      <a:pt x="1647" y="9051"/>
                      <a:pt x="1763" y="9051"/>
                    </a:cubicBezTo>
                    <a:cubicBezTo>
                      <a:pt x="2385" y="9051"/>
                      <a:pt x="2897" y="8743"/>
                      <a:pt x="2977" y="8292"/>
                    </a:cubicBezTo>
                    <a:lnTo>
                      <a:pt x="4180" y="1255"/>
                    </a:lnTo>
                    <a:cubicBezTo>
                      <a:pt x="4263" y="719"/>
                      <a:pt x="3716" y="184"/>
                      <a:pt x="2942" y="53"/>
                    </a:cubicBezTo>
                    <a:lnTo>
                      <a:pt x="2858" y="29"/>
                    </a:lnTo>
                    <a:cubicBezTo>
                      <a:pt x="2744" y="10"/>
                      <a:pt x="2632" y="0"/>
                      <a:pt x="25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7"/>
              <p:cNvSpPr/>
              <p:nvPr/>
            </p:nvSpPr>
            <p:spPr>
              <a:xfrm>
                <a:off x="7151264" y="2363598"/>
                <a:ext cx="209681" cy="72944"/>
              </a:xfrm>
              <a:custGeom>
                <a:avLst/>
                <a:gdLst/>
                <a:ahLst/>
                <a:cxnLst/>
                <a:rect l="l" t="t" r="r" b="b"/>
                <a:pathLst>
                  <a:path w="3323" h="1156" extrusionOk="0">
                    <a:moveTo>
                      <a:pt x="251" y="0"/>
                    </a:moveTo>
                    <a:cubicBezTo>
                      <a:pt x="251" y="0"/>
                      <a:pt x="1" y="643"/>
                      <a:pt x="143" y="703"/>
                    </a:cubicBezTo>
                    <a:cubicBezTo>
                      <a:pt x="1219" y="1145"/>
                      <a:pt x="2985" y="1155"/>
                      <a:pt x="3154" y="1155"/>
                    </a:cubicBezTo>
                    <a:cubicBezTo>
                      <a:pt x="3163" y="1155"/>
                      <a:pt x="3168" y="1155"/>
                      <a:pt x="3168" y="1155"/>
                    </a:cubicBezTo>
                    <a:lnTo>
                      <a:pt x="3322" y="239"/>
                    </a:lnTo>
                    <a:lnTo>
                      <a:pt x="3322" y="239"/>
                    </a:lnTo>
                    <a:cubicBezTo>
                      <a:pt x="3322" y="239"/>
                      <a:pt x="3013" y="248"/>
                      <a:pt x="2589" y="248"/>
                    </a:cubicBezTo>
                    <a:cubicBezTo>
                      <a:pt x="1770" y="248"/>
                      <a:pt x="525" y="212"/>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7"/>
              <p:cNvSpPr/>
              <p:nvPr/>
            </p:nvSpPr>
            <p:spPr>
              <a:xfrm>
                <a:off x="7109934" y="2624266"/>
                <a:ext cx="203687" cy="86510"/>
              </a:xfrm>
              <a:custGeom>
                <a:avLst/>
                <a:gdLst/>
                <a:ahLst/>
                <a:cxnLst/>
                <a:rect l="l" t="t" r="r" b="b"/>
                <a:pathLst>
                  <a:path w="3228" h="1371" extrusionOk="0">
                    <a:moveTo>
                      <a:pt x="298" y="1"/>
                    </a:moveTo>
                    <a:cubicBezTo>
                      <a:pt x="298" y="1"/>
                      <a:pt x="1" y="620"/>
                      <a:pt x="191" y="775"/>
                    </a:cubicBezTo>
                    <a:cubicBezTo>
                      <a:pt x="943" y="1350"/>
                      <a:pt x="2793" y="1370"/>
                      <a:pt x="3054" y="1370"/>
                    </a:cubicBezTo>
                    <a:cubicBezTo>
                      <a:pt x="3074" y="1370"/>
                      <a:pt x="3084" y="1370"/>
                      <a:pt x="3084" y="1370"/>
                    </a:cubicBezTo>
                    <a:cubicBezTo>
                      <a:pt x="3084" y="1370"/>
                      <a:pt x="3108" y="1203"/>
                      <a:pt x="3227" y="596"/>
                    </a:cubicBezTo>
                    <a:lnTo>
                      <a:pt x="3227" y="596"/>
                    </a:lnTo>
                    <a:cubicBezTo>
                      <a:pt x="3134" y="683"/>
                      <a:pt x="2960" y="718"/>
                      <a:pt x="2743" y="718"/>
                    </a:cubicBezTo>
                    <a:cubicBezTo>
                      <a:pt x="1884" y="718"/>
                      <a:pt x="336" y="162"/>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7"/>
              <p:cNvSpPr/>
              <p:nvPr/>
            </p:nvSpPr>
            <p:spPr>
              <a:xfrm>
                <a:off x="7463044" y="2250206"/>
                <a:ext cx="260792" cy="836958"/>
              </a:xfrm>
              <a:custGeom>
                <a:avLst/>
                <a:gdLst/>
                <a:ahLst/>
                <a:cxnLst/>
                <a:rect l="l" t="t" r="r" b="b"/>
                <a:pathLst>
                  <a:path w="4133" h="13264" extrusionOk="0">
                    <a:moveTo>
                      <a:pt x="1787" y="0"/>
                    </a:moveTo>
                    <a:cubicBezTo>
                      <a:pt x="1382" y="0"/>
                      <a:pt x="890" y="126"/>
                      <a:pt x="477" y="126"/>
                    </a:cubicBezTo>
                    <a:cubicBezTo>
                      <a:pt x="299" y="126"/>
                      <a:pt x="136" y="103"/>
                      <a:pt x="1" y="35"/>
                    </a:cubicBezTo>
                    <a:lnTo>
                      <a:pt x="1" y="35"/>
                    </a:lnTo>
                    <a:cubicBezTo>
                      <a:pt x="1" y="35"/>
                      <a:pt x="537" y="488"/>
                      <a:pt x="727" y="904"/>
                    </a:cubicBezTo>
                    <a:cubicBezTo>
                      <a:pt x="1620" y="3012"/>
                      <a:pt x="1239" y="5417"/>
                      <a:pt x="1429" y="7274"/>
                    </a:cubicBezTo>
                    <a:cubicBezTo>
                      <a:pt x="1608" y="8941"/>
                      <a:pt x="727" y="13263"/>
                      <a:pt x="727" y="13263"/>
                    </a:cubicBezTo>
                    <a:cubicBezTo>
                      <a:pt x="727" y="13263"/>
                      <a:pt x="3394" y="13192"/>
                      <a:pt x="3394" y="12846"/>
                    </a:cubicBezTo>
                    <a:cubicBezTo>
                      <a:pt x="3323" y="10608"/>
                      <a:pt x="4132" y="7596"/>
                      <a:pt x="3811" y="3488"/>
                    </a:cubicBezTo>
                    <a:cubicBezTo>
                      <a:pt x="3704" y="2190"/>
                      <a:pt x="3477" y="1774"/>
                      <a:pt x="2453" y="273"/>
                    </a:cubicBezTo>
                    <a:cubicBezTo>
                      <a:pt x="2312" y="62"/>
                      <a:pt x="2071" y="0"/>
                      <a:pt x="1787" y="0"/>
                    </a:cubicBezTo>
                    <a:close/>
                  </a:path>
                </a:pathLst>
              </a:custGeom>
              <a:solidFill>
                <a:srgbClr val="ED8C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7"/>
              <p:cNvSpPr/>
              <p:nvPr/>
            </p:nvSpPr>
            <p:spPr>
              <a:xfrm>
                <a:off x="7404487" y="2153220"/>
                <a:ext cx="268238" cy="147149"/>
              </a:xfrm>
              <a:custGeom>
                <a:avLst/>
                <a:gdLst/>
                <a:ahLst/>
                <a:cxnLst/>
                <a:rect l="l" t="t" r="r" b="b"/>
                <a:pathLst>
                  <a:path w="4251" h="2332" extrusionOk="0">
                    <a:moveTo>
                      <a:pt x="702" y="1"/>
                    </a:moveTo>
                    <a:lnTo>
                      <a:pt x="0" y="894"/>
                    </a:lnTo>
                    <a:cubicBezTo>
                      <a:pt x="1364" y="1698"/>
                      <a:pt x="3355" y="1980"/>
                      <a:pt x="3718" y="2201"/>
                    </a:cubicBezTo>
                    <a:lnTo>
                      <a:pt x="3718" y="2201"/>
                    </a:lnTo>
                    <a:cubicBezTo>
                      <a:pt x="3813" y="1843"/>
                      <a:pt x="4251" y="870"/>
                      <a:pt x="4251" y="870"/>
                    </a:cubicBezTo>
                    <a:lnTo>
                      <a:pt x="4251" y="870"/>
                    </a:lnTo>
                    <a:cubicBezTo>
                      <a:pt x="4251" y="870"/>
                      <a:pt x="4248" y="870"/>
                      <a:pt x="4242" y="870"/>
                    </a:cubicBezTo>
                    <a:cubicBezTo>
                      <a:pt x="4120" y="870"/>
                      <a:pt x="2616" y="859"/>
                      <a:pt x="1167" y="334"/>
                    </a:cubicBezTo>
                    <a:cubicBezTo>
                      <a:pt x="833" y="215"/>
                      <a:pt x="702" y="1"/>
                      <a:pt x="702" y="1"/>
                    </a:cubicBezTo>
                    <a:close/>
                    <a:moveTo>
                      <a:pt x="3718" y="2201"/>
                    </a:moveTo>
                    <a:cubicBezTo>
                      <a:pt x="3696" y="2282"/>
                      <a:pt x="3692" y="2332"/>
                      <a:pt x="3714" y="2332"/>
                    </a:cubicBezTo>
                    <a:cubicBezTo>
                      <a:pt x="3723" y="2332"/>
                      <a:pt x="3735" y="2325"/>
                      <a:pt x="3750" y="2311"/>
                    </a:cubicBezTo>
                    <a:cubicBezTo>
                      <a:pt x="3794" y="2274"/>
                      <a:pt x="3779" y="2239"/>
                      <a:pt x="3718" y="2201"/>
                    </a:cubicBezTo>
                    <a:close/>
                  </a:path>
                </a:pathLst>
              </a:custGeom>
              <a:solidFill>
                <a:srgbClr val="CF69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7"/>
              <p:cNvSpPr/>
              <p:nvPr/>
            </p:nvSpPr>
            <p:spPr>
              <a:xfrm>
                <a:off x="7159089" y="2190828"/>
                <a:ext cx="534646" cy="928201"/>
              </a:xfrm>
              <a:custGeom>
                <a:avLst/>
                <a:gdLst/>
                <a:ahLst/>
                <a:cxnLst/>
                <a:rect l="l" t="t" r="r" b="b"/>
                <a:pathLst>
                  <a:path w="8473" h="14710" extrusionOk="0">
                    <a:moveTo>
                      <a:pt x="4127" y="0"/>
                    </a:moveTo>
                    <a:cubicBezTo>
                      <a:pt x="3318" y="1048"/>
                      <a:pt x="3353" y="1107"/>
                      <a:pt x="2746" y="2250"/>
                    </a:cubicBezTo>
                    <a:cubicBezTo>
                      <a:pt x="2746" y="2250"/>
                      <a:pt x="1924" y="6548"/>
                      <a:pt x="2008" y="7941"/>
                    </a:cubicBezTo>
                    <a:cubicBezTo>
                      <a:pt x="2091" y="9513"/>
                      <a:pt x="615" y="8156"/>
                      <a:pt x="67" y="12787"/>
                    </a:cubicBezTo>
                    <a:cubicBezTo>
                      <a:pt x="0" y="13402"/>
                      <a:pt x="5705" y="14710"/>
                      <a:pt x="6699" y="14710"/>
                    </a:cubicBezTo>
                    <a:cubicBezTo>
                      <a:pt x="6763" y="14710"/>
                      <a:pt x="6808" y="14704"/>
                      <a:pt x="6830" y="14692"/>
                    </a:cubicBezTo>
                    <a:cubicBezTo>
                      <a:pt x="6830" y="14692"/>
                      <a:pt x="8473" y="9227"/>
                      <a:pt x="8104" y="4548"/>
                    </a:cubicBezTo>
                    <a:cubicBezTo>
                      <a:pt x="8033" y="3519"/>
                      <a:pt x="7138" y="1571"/>
                      <a:pt x="6894" y="1571"/>
                    </a:cubicBezTo>
                    <a:cubicBezTo>
                      <a:pt x="6892" y="1571"/>
                      <a:pt x="6891" y="1571"/>
                      <a:pt x="6889" y="1572"/>
                    </a:cubicBezTo>
                    <a:cubicBezTo>
                      <a:pt x="6886" y="1572"/>
                      <a:pt x="6883" y="1572"/>
                      <a:pt x="6880" y="1572"/>
                    </a:cubicBezTo>
                    <a:cubicBezTo>
                      <a:pt x="6077" y="1572"/>
                      <a:pt x="4127" y="0"/>
                      <a:pt x="41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7"/>
              <p:cNvSpPr/>
              <p:nvPr/>
            </p:nvSpPr>
            <p:spPr>
              <a:xfrm>
                <a:off x="7227931" y="2700933"/>
                <a:ext cx="483851" cy="109794"/>
              </a:xfrm>
              <a:custGeom>
                <a:avLst/>
                <a:gdLst/>
                <a:ahLst/>
                <a:cxnLst/>
                <a:rect l="l" t="t" r="r" b="b"/>
                <a:pathLst>
                  <a:path w="7668" h="1740" extrusionOk="0">
                    <a:moveTo>
                      <a:pt x="822" y="0"/>
                    </a:moveTo>
                    <a:cubicBezTo>
                      <a:pt x="822" y="0"/>
                      <a:pt x="0" y="762"/>
                      <a:pt x="560" y="929"/>
                    </a:cubicBezTo>
                    <a:cubicBezTo>
                      <a:pt x="2662" y="1550"/>
                      <a:pt x="4207" y="1739"/>
                      <a:pt x="5308" y="1739"/>
                    </a:cubicBezTo>
                    <a:cubicBezTo>
                      <a:pt x="7014" y="1739"/>
                      <a:pt x="7656" y="1286"/>
                      <a:pt x="7656" y="1286"/>
                    </a:cubicBezTo>
                    <a:cubicBezTo>
                      <a:pt x="7656" y="1286"/>
                      <a:pt x="7668" y="1072"/>
                      <a:pt x="7620" y="310"/>
                    </a:cubicBezTo>
                    <a:cubicBezTo>
                      <a:pt x="7172" y="651"/>
                      <a:pt x="6493" y="769"/>
                      <a:pt x="5751" y="769"/>
                    </a:cubicBezTo>
                    <a:cubicBezTo>
                      <a:pt x="4164" y="769"/>
                      <a:pt x="2286" y="231"/>
                      <a:pt x="1750" y="191"/>
                    </a:cubicBezTo>
                    <a:lnTo>
                      <a:pt x="8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7"/>
              <p:cNvSpPr/>
              <p:nvPr/>
            </p:nvSpPr>
            <p:spPr>
              <a:xfrm>
                <a:off x="7257967" y="2243139"/>
                <a:ext cx="294614" cy="493316"/>
              </a:xfrm>
              <a:custGeom>
                <a:avLst/>
                <a:gdLst/>
                <a:ahLst/>
                <a:cxnLst/>
                <a:rect l="l" t="t" r="r" b="b"/>
                <a:pathLst>
                  <a:path w="4669" h="7818" extrusionOk="0">
                    <a:moveTo>
                      <a:pt x="2247" y="1"/>
                    </a:moveTo>
                    <a:cubicBezTo>
                      <a:pt x="2163" y="1"/>
                      <a:pt x="2094" y="3"/>
                      <a:pt x="2048" y="4"/>
                    </a:cubicBezTo>
                    <a:cubicBezTo>
                      <a:pt x="1643" y="40"/>
                      <a:pt x="1310" y="1112"/>
                      <a:pt x="1310" y="1112"/>
                    </a:cubicBezTo>
                    <a:cubicBezTo>
                      <a:pt x="1599" y="741"/>
                      <a:pt x="2044" y="578"/>
                      <a:pt x="2477" y="578"/>
                    </a:cubicBezTo>
                    <a:cubicBezTo>
                      <a:pt x="2991" y="578"/>
                      <a:pt x="3486" y="808"/>
                      <a:pt x="3679" y="1195"/>
                    </a:cubicBezTo>
                    <a:cubicBezTo>
                      <a:pt x="4037" y="1909"/>
                      <a:pt x="4072" y="3433"/>
                      <a:pt x="2894" y="4969"/>
                    </a:cubicBezTo>
                    <a:cubicBezTo>
                      <a:pt x="2118" y="5957"/>
                      <a:pt x="402" y="6863"/>
                      <a:pt x="175" y="6863"/>
                    </a:cubicBezTo>
                    <a:cubicBezTo>
                      <a:pt x="172" y="6863"/>
                      <a:pt x="169" y="6863"/>
                      <a:pt x="167" y="6862"/>
                    </a:cubicBezTo>
                    <a:cubicBezTo>
                      <a:pt x="0" y="7220"/>
                      <a:pt x="84" y="7517"/>
                      <a:pt x="84" y="7517"/>
                    </a:cubicBezTo>
                    <a:cubicBezTo>
                      <a:pt x="84" y="7517"/>
                      <a:pt x="445" y="7817"/>
                      <a:pt x="774" y="7817"/>
                    </a:cubicBezTo>
                    <a:cubicBezTo>
                      <a:pt x="827" y="7817"/>
                      <a:pt x="879" y="7809"/>
                      <a:pt x="929" y="7791"/>
                    </a:cubicBezTo>
                    <a:cubicBezTo>
                      <a:pt x="2727" y="7136"/>
                      <a:pt x="4525" y="4279"/>
                      <a:pt x="4584" y="2374"/>
                    </a:cubicBezTo>
                    <a:cubicBezTo>
                      <a:pt x="4669" y="161"/>
                      <a:pt x="2927" y="1"/>
                      <a:pt x="2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7"/>
              <p:cNvSpPr/>
              <p:nvPr/>
            </p:nvSpPr>
            <p:spPr>
              <a:xfrm>
                <a:off x="7830415" y="1842324"/>
                <a:ext cx="166899" cy="199144"/>
              </a:xfrm>
              <a:custGeom>
                <a:avLst/>
                <a:gdLst/>
                <a:ahLst/>
                <a:cxnLst/>
                <a:rect l="l" t="t" r="r" b="b"/>
                <a:pathLst>
                  <a:path w="2645" h="3156" extrusionOk="0">
                    <a:moveTo>
                      <a:pt x="1769" y="0"/>
                    </a:moveTo>
                    <a:cubicBezTo>
                      <a:pt x="1755" y="0"/>
                      <a:pt x="1741" y="4"/>
                      <a:pt x="1727" y="10"/>
                    </a:cubicBezTo>
                    <a:cubicBezTo>
                      <a:pt x="1632" y="34"/>
                      <a:pt x="1465" y="689"/>
                      <a:pt x="1430" y="868"/>
                    </a:cubicBezTo>
                    <a:cubicBezTo>
                      <a:pt x="1453" y="749"/>
                      <a:pt x="1549" y="332"/>
                      <a:pt x="1549" y="213"/>
                    </a:cubicBezTo>
                    <a:cubicBezTo>
                      <a:pt x="1549" y="91"/>
                      <a:pt x="1497" y="21"/>
                      <a:pt x="1404" y="21"/>
                    </a:cubicBezTo>
                    <a:cubicBezTo>
                      <a:pt x="1397" y="21"/>
                      <a:pt x="1390" y="21"/>
                      <a:pt x="1382" y="22"/>
                    </a:cubicBezTo>
                    <a:cubicBezTo>
                      <a:pt x="1275" y="34"/>
                      <a:pt x="1132" y="761"/>
                      <a:pt x="930" y="1046"/>
                    </a:cubicBezTo>
                    <a:cubicBezTo>
                      <a:pt x="846" y="1118"/>
                      <a:pt x="715" y="1213"/>
                      <a:pt x="715" y="1213"/>
                    </a:cubicBezTo>
                    <a:cubicBezTo>
                      <a:pt x="572" y="1201"/>
                      <a:pt x="775" y="641"/>
                      <a:pt x="596" y="606"/>
                    </a:cubicBezTo>
                    <a:cubicBezTo>
                      <a:pt x="591" y="605"/>
                      <a:pt x="587" y="604"/>
                      <a:pt x="582" y="604"/>
                    </a:cubicBezTo>
                    <a:cubicBezTo>
                      <a:pt x="348" y="604"/>
                      <a:pt x="94" y="2017"/>
                      <a:pt x="1" y="2344"/>
                    </a:cubicBezTo>
                    <a:cubicBezTo>
                      <a:pt x="1" y="2344"/>
                      <a:pt x="484" y="3155"/>
                      <a:pt x="1054" y="3155"/>
                    </a:cubicBezTo>
                    <a:cubicBezTo>
                      <a:pt x="1188" y="3155"/>
                      <a:pt x="1327" y="3110"/>
                      <a:pt x="1465" y="2999"/>
                    </a:cubicBezTo>
                    <a:cubicBezTo>
                      <a:pt x="1930" y="2642"/>
                      <a:pt x="2156" y="2285"/>
                      <a:pt x="2263" y="2046"/>
                    </a:cubicBezTo>
                    <a:lnTo>
                      <a:pt x="2275" y="2034"/>
                    </a:lnTo>
                    <a:cubicBezTo>
                      <a:pt x="2477" y="1713"/>
                      <a:pt x="2644" y="963"/>
                      <a:pt x="2418" y="725"/>
                    </a:cubicBezTo>
                    <a:cubicBezTo>
                      <a:pt x="2412" y="717"/>
                      <a:pt x="2406" y="714"/>
                      <a:pt x="2400" y="714"/>
                    </a:cubicBezTo>
                    <a:cubicBezTo>
                      <a:pt x="2364" y="714"/>
                      <a:pt x="2313" y="816"/>
                      <a:pt x="2263" y="927"/>
                    </a:cubicBezTo>
                    <a:cubicBezTo>
                      <a:pt x="2275" y="868"/>
                      <a:pt x="2287" y="796"/>
                      <a:pt x="2287" y="737"/>
                    </a:cubicBezTo>
                    <a:cubicBezTo>
                      <a:pt x="2319" y="480"/>
                      <a:pt x="2226" y="301"/>
                      <a:pt x="2121" y="301"/>
                    </a:cubicBezTo>
                    <a:cubicBezTo>
                      <a:pt x="2109" y="301"/>
                      <a:pt x="2097" y="303"/>
                      <a:pt x="2084" y="308"/>
                    </a:cubicBezTo>
                    <a:cubicBezTo>
                      <a:pt x="2001" y="332"/>
                      <a:pt x="1918" y="665"/>
                      <a:pt x="1858" y="915"/>
                    </a:cubicBezTo>
                    <a:cubicBezTo>
                      <a:pt x="1882" y="737"/>
                      <a:pt x="1930" y="546"/>
                      <a:pt x="1930" y="391"/>
                    </a:cubicBezTo>
                    <a:cubicBezTo>
                      <a:pt x="1940" y="126"/>
                      <a:pt x="1854" y="0"/>
                      <a:pt x="1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7"/>
              <p:cNvSpPr/>
              <p:nvPr/>
            </p:nvSpPr>
            <p:spPr>
              <a:xfrm>
                <a:off x="6753100" y="1697572"/>
                <a:ext cx="1608545" cy="2835209"/>
              </a:xfrm>
              <a:custGeom>
                <a:avLst/>
                <a:gdLst/>
                <a:ahLst/>
                <a:cxnLst/>
                <a:rect l="l" t="t" r="r" b="b"/>
                <a:pathLst>
                  <a:path w="25492" h="44932" extrusionOk="0">
                    <a:moveTo>
                      <a:pt x="24183" y="1"/>
                    </a:moveTo>
                    <a:cubicBezTo>
                      <a:pt x="23975" y="1"/>
                      <a:pt x="23774" y="110"/>
                      <a:pt x="23658" y="316"/>
                    </a:cubicBezTo>
                    <a:lnTo>
                      <a:pt x="167" y="43702"/>
                    </a:lnTo>
                    <a:cubicBezTo>
                      <a:pt x="0" y="44000"/>
                      <a:pt x="84" y="44357"/>
                      <a:pt x="369" y="44512"/>
                    </a:cubicBezTo>
                    <a:lnTo>
                      <a:pt x="1036" y="44869"/>
                    </a:lnTo>
                    <a:cubicBezTo>
                      <a:pt x="1121" y="44912"/>
                      <a:pt x="1211" y="44932"/>
                      <a:pt x="1299" y="44932"/>
                    </a:cubicBezTo>
                    <a:cubicBezTo>
                      <a:pt x="1511" y="44932"/>
                      <a:pt x="1717" y="44817"/>
                      <a:pt x="1834" y="44607"/>
                    </a:cubicBezTo>
                    <a:lnTo>
                      <a:pt x="25325" y="1233"/>
                    </a:lnTo>
                    <a:cubicBezTo>
                      <a:pt x="25492" y="935"/>
                      <a:pt x="25408" y="578"/>
                      <a:pt x="25122" y="423"/>
                    </a:cubicBezTo>
                    <a:lnTo>
                      <a:pt x="24456" y="66"/>
                    </a:lnTo>
                    <a:cubicBezTo>
                      <a:pt x="24368" y="22"/>
                      <a:pt x="24275" y="1"/>
                      <a:pt x="24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7"/>
              <p:cNvSpPr/>
              <p:nvPr/>
            </p:nvSpPr>
            <p:spPr>
              <a:xfrm>
                <a:off x="6776384" y="1719405"/>
                <a:ext cx="1561220" cy="2792491"/>
              </a:xfrm>
              <a:custGeom>
                <a:avLst/>
                <a:gdLst/>
                <a:ahLst/>
                <a:cxnLst/>
                <a:rect l="l" t="t" r="r" b="b"/>
                <a:pathLst>
                  <a:path w="24742" h="44255" extrusionOk="0">
                    <a:moveTo>
                      <a:pt x="23893" y="0"/>
                    </a:moveTo>
                    <a:cubicBezTo>
                      <a:pt x="23715" y="0"/>
                      <a:pt x="23516" y="137"/>
                      <a:pt x="23384" y="363"/>
                    </a:cubicBezTo>
                    <a:lnTo>
                      <a:pt x="155" y="43249"/>
                    </a:lnTo>
                    <a:cubicBezTo>
                      <a:pt x="0" y="43535"/>
                      <a:pt x="36" y="43868"/>
                      <a:pt x="227" y="43964"/>
                    </a:cubicBezTo>
                    <a:lnTo>
                      <a:pt x="703" y="44226"/>
                    </a:lnTo>
                    <a:cubicBezTo>
                      <a:pt x="743" y="44245"/>
                      <a:pt x="787" y="44255"/>
                      <a:pt x="833" y="44255"/>
                    </a:cubicBezTo>
                    <a:cubicBezTo>
                      <a:pt x="1007" y="44255"/>
                      <a:pt x="1214" y="44118"/>
                      <a:pt x="1346" y="43892"/>
                    </a:cubicBezTo>
                    <a:lnTo>
                      <a:pt x="24575" y="1006"/>
                    </a:lnTo>
                    <a:cubicBezTo>
                      <a:pt x="24742" y="720"/>
                      <a:pt x="24694" y="387"/>
                      <a:pt x="24503" y="292"/>
                    </a:cubicBezTo>
                    <a:lnTo>
                      <a:pt x="24027" y="30"/>
                    </a:lnTo>
                    <a:cubicBezTo>
                      <a:pt x="23985" y="10"/>
                      <a:pt x="23940" y="0"/>
                      <a:pt x="238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7"/>
              <p:cNvSpPr/>
              <p:nvPr/>
            </p:nvSpPr>
            <p:spPr>
              <a:xfrm>
                <a:off x="8150461" y="1964739"/>
                <a:ext cx="42908" cy="38112"/>
              </a:xfrm>
              <a:custGeom>
                <a:avLst/>
                <a:gdLst/>
                <a:ahLst/>
                <a:cxnLst/>
                <a:rect l="l" t="t" r="r" b="b"/>
                <a:pathLst>
                  <a:path w="680" h="604" extrusionOk="0">
                    <a:moveTo>
                      <a:pt x="347" y="1"/>
                    </a:moveTo>
                    <a:cubicBezTo>
                      <a:pt x="245" y="1"/>
                      <a:pt x="140" y="62"/>
                      <a:pt x="84" y="166"/>
                    </a:cubicBezTo>
                    <a:cubicBezTo>
                      <a:pt x="1" y="297"/>
                      <a:pt x="60" y="487"/>
                      <a:pt x="203" y="571"/>
                    </a:cubicBezTo>
                    <a:cubicBezTo>
                      <a:pt x="248" y="593"/>
                      <a:pt x="296" y="604"/>
                      <a:pt x="345" y="604"/>
                    </a:cubicBezTo>
                    <a:cubicBezTo>
                      <a:pt x="453" y="604"/>
                      <a:pt x="559" y="550"/>
                      <a:pt x="608" y="452"/>
                    </a:cubicBezTo>
                    <a:cubicBezTo>
                      <a:pt x="680" y="297"/>
                      <a:pt x="620" y="118"/>
                      <a:pt x="489" y="47"/>
                    </a:cubicBezTo>
                    <a:cubicBezTo>
                      <a:pt x="446" y="16"/>
                      <a:pt x="39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7"/>
              <p:cNvSpPr/>
              <p:nvPr/>
            </p:nvSpPr>
            <p:spPr>
              <a:xfrm>
                <a:off x="7980720" y="2280620"/>
                <a:ext cx="42088" cy="37544"/>
              </a:xfrm>
              <a:custGeom>
                <a:avLst/>
                <a:gdLst/>
                <a:ahLst/>
                <a:cxnLst/>
                <a:rect l="l" t="t" r="r" b="b"/>
                <a:pathLst>
                  <a:path w="667" h="595" extrusionOk="0">
                    <a:moveTo>
                      <a:pt x="326" y="1"/>
                    </a:moveTo>
                    <a:cubicBezTo>
                      <a:pt x="221" y="1"/>
                      <a:pt x="120" y="57"/>
                      <a:pt x="72" y="161"/>
                    </a:cubicBezTo>
                    <a:cubicBezTo>
                      <a:pt x="0" y="292"/>
                      <a:pt x="36" y="482"/>
                      <a:pt x="191" y="553"/>
                    </a:cubicBezTo>
                    <a:cubicBezTo>
                      <a:pt x="234" y="581"/>
                      <a:pt x="285" y="594"/>
                      <a:pt x="335" y="594"/>
                    </a:cubicBezTo>
                    <a:cubicBezTo>
                      <a:pt x="437" y="594"/>
                      <a:pt x="540" y="542"/>
                      <a:pt x="595" y="446"/>
                    </a:cubicBezTo>
                    <a:cubicBezTo>
                      <a:pt x="667" y="292"/>
                      <a:pt x="607" y="113"/>
                      <a:pt x="476" y="41"/>
                    </a:cubicBezTo>
                    <a:cubicBezTo>
                      <a:pt x="429" y="14"/>
                      <a:pt x="378"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7"/>
              <p:cNvSpPr/>
              <p:nvPr/>
            </p:nvSpPr>
            <p:spPr>
              <a:xfrm>
                <a:off x="7809403" y="2595176"/>
                <a:ext cx="42151" cy="37418"/>
              </a:xfrm>
              <a:custGeom>
                <a:avLst/>
                <a:gdLst/>
                <a:ahLst/>
                <a:cxnLst/>
                <a:rect l="l" t="t" r="r" b="b"/>
                <a:pathLst>
                  <a:path w="668" h="593" extrusionOk="0">
                    <a:moveTo>
                      <a:pt x="343" y="0"/>
                    </a:moveTo>
                    <a:cubicBezTo>
                      <a:pt x="238" y="0"/>
                      <a:pt x="129" y="54"/>
                      <a:pt x="72" y="152"/>
                    </a:cubicBezTo>
                    <a:cubicBezTo>
                      <a:pt x="0" y="295"/>
                      <a:pt x="48" y="486"/>
                      <a:pt x="191" y="557"/>
                    </a:cubicBezTo>
                    <a:cubicBezTo>
                      <a:pt x="242" y="581"/>
                      <a:pt x="295" y="592"/>
                      <a:pt x="346" y="592"/>
                    </a:cubicBezTo>
                    <a:cubicBezTo>
                      <a:pt x="451" y="592"/>
                      <a:pt x="548" y="542"/>
                      <a:pt x="596" y="438"/>
                    </a:cubicBezTo>
                    <a:cubicBezTo>
                      <a:pt x="667" y="307"/>
                      <a:pt x="608"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7"/>
              <p:cNvSpPr/>
              <p:nvPr/>
            </p:nvSpPr>
            <p:spPr>
              <a:xfrm>
                <a:off x="7636633" y="2910931"/>
                <a:ext cx="44359" cy="37544"/>
              </a:xfrm>
              <a:custGeom>
                <a:avLst/>
                <a:gdLst/>
                <a:ahLst/>
                <a:cxnLst/>
                <a:rect l="l" t="t" r="r" b="b"/>
                <a:pathLst>
                  <a:path w="703" h="595" extrusionOk="0">
                    <a:moveTo>
                      <a:pt x="344" y="1"/>
                    </a:moveTo>
                    <a:cubicBezTo>
                      <a:pt x="243" y="1"/>
                      <a:pt x="143" y="54"/>
                      <a:pt x="95" y="149"/>
                    </a:cubicBezTo>
                    <a:cubicBezTo>
                      <a:pt x="0" y="292"/>
                      <a:pt x="60" y="482"/>
                      <a:pt x="214" y="554"/>
                    </a:cubicBezTo>
                    <a:cubicBezTo>
                      <a:pt x="257" y="581"/>
                      <a:pt x="307" y="594"/>
                      <a:pt x="356" y="594"/>
                    </a:cubicBezTo>
                    <a:cubicBezTo>
                      <a:pt x="457" y="594"/>
                      <a:pt x="559" y="539"/>
                      <a:pt x="607" y="435"/>
                    </a:cubicBezTo>
                    <a:cubicBezTo>
                      <a:pt x="703" y="292"/>
                      <a:pt x="643" y="113"/>
                      <a:pt x="488" y="42"/>
                    </a:cubicBezTo>
                    <a:cubicBezTo>
                      <a:pt x="445" y="14"/>
                      <a:pt x="394" y="1"/>
                      <a:pt x="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7"/>
              <p:cNvSpPr/>
              <p:nvPr/>
            </p:nvSpPr>
            <p:spPr>
              <a:xfrm>
                <a:off x="7466830" y="3225487"/>
                <a:ext cx="42845" cy="37418"/>
              </a:xfrm>
              <a:custGeom>
                <a:avLst/>
                <a:gdLst/>
                <a:ahLst/>
                <a:cxnLst/>
                <a:rect l="l" t="t" r="r" b="b"/>
                <a:pathLst>
                  <a:path w="679" h="593" extrusionOk="0">
                    <a:moveTo>
                      <a:pt x="340" y="1"/>
                    </a:moveTo>
                    <a:cubicBezTo>
                      <a:pt x="233" y="1"/>
                      <a:pt x="121" y="54"/>
                      <a:pt x="72" y="153"/>
                    </a:cubicBezTo>
                    <a:cubicBezTo>
                      <a:pt x="0" y="296"/>
                      <a:pt x="48" y="486"/>
                      <a:pt x="191" y="557"/>
                    </a:cubicBezTo>
                    <a:cubicBezTo>
                      <a:pt x="234" y="581"/>
                      <a:pt x="284" y="593"/>
                      <a:pt x="335" y="593"/>
                    </a:cubicBezTo>
                    <a:cubicBezTo>
                      <a:pt x="440" y="593"/>
                      <a:pt x="547" y="543"/>
                      <a:pt x="596" y="438"/>
                    </a:cubicBezTo>
                    <a:cubicBezTo>
                      <a:pt x="679" y="307"/>
                      <a:pt x="619" y="117"/>
                      <a:pt x="476" y="34"/>
                    </a:cubicBezTo>
                    <a:cubicBezTo>
                      <a:pt x="436" y="11"/>
                      <a:pt x="389" y="1"/>
                      <a:pt x="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7"/>
              <p:cNvSpPr/>
              <p:nvPr/>
            </p:nvSpPr>
            <p:spPr>
              <a:xfrm>
                <a:off x="7295512" y="3541053"/>
                <a:ext cx="43665" cy="37418"/>
              </a:xfrm>
              <a:custGeom>
                <a:avLst/>
                <a:gdLst/>
                <a:ahLst/>
                <a:cxnLst/>
                <a:rect l="l" t="t" r="r" b="b"/>
                <a:pathLst>
                  <a:path w="692" h="593" extrusionOk="0">
                    <a:moveTo>
                      <a:pt x="343" y="0"/>
                    </a:moveTo>
                    <a:cubicBezTo>
                      <a:pt x="239" y="0"/>
                      <a:pt x="133" y="54"/>
                      <a:pt x="84" y="152"/>
                    </a:cubicBezTo>
                    <a:cubicBezTo>
                      <a:pt x="1" y="295"/>
                      <a:pt x="48" y="486"/>
                      <a:pt x="203" y="557"/>
                    </a:cubicBezTo>
                    <a:cubicBezTo>
                      <a:pt x="246" y="580"/>
                      <a:pt x="295" y="592"/>
                      <a:pt x="345" y="592"/>
                    </a:cubicBezTo>
                    <a:cubicBezTo>
                      <a:pt x="446" y="592"/>
                      <a:pt x="548" y="542"/>
                      <a:pt x="596" y="438"/>
                    </a:cubicBezTo>
                    <a:cubicBezTo>
                      <a:pt x="691" y="295"/>
                      <a:pt x="632"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7"/>
              <p:cNvSpPr/>
              <p:nvPr/>
            </p:nvSpPr>
            <p:spPr>
              <a:xfrm>
                <a:off x="7124951" y="3856618"/>
                <a:ext cx="42908" cy="37355"/>
              </a:xfrm>
              <a:custGeom>
                <a:avLst/>
                <a:gdLst/>
                <a:ahLst/>
                <a:cxnLst/>
                <a:rect l="l" t="t" r="r" b="b"/>
                <a:pathLst>
                  <a:path w="680" h="592" extrusionOk="0">
                    <a:moveTo>
                      <a:pt x="341" y="0"/>
                    </a:moveTo>
                    <a:cubicBezTo>
                      <a:pt x="233" y="0"/>
                      <a:pt x="122" y="53"/>
                      <a:pt x="72" y="152"/>
                    </a:cubicBezTo>
                    <a:cubicBezTo>
                      <a:pt x="1" y="295"/>
                      <a:pt x="49" y="485"/>
                      <a:pt x="191" y="557"/>
                    </a:cubicBezTo>
                    <a:cubicBezTo>
                      <a:pt x="234" y="580"/>
                      <a:pt x="285" y="592"/>
                      <a:pt x="336" y="592"/>
                    </a:cubicBezTo>
                    <a:cubicBezTo>
                      <a:pt x="441" y="592"/>
                      <a:pt x="548" y="542"/>
                      <a:pt x="596" y="438"/>
                    </a:cubicBezTo>
                    <a:cubicBezTo>
                      <a:pt x="680" y="295"/>
                      <a:pt x="620" y="116"/>
                      <a:pt x="477" y="33"/>
                    </a:cubicBezTo>
                    <a:cubicBezTo>
                      <a:pt x="437" y="11"/>
                      <a:pt x="389" y="0"/>
                      <a:pt x="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7"/>
              <p:cNvSpPr/>
              <p:nvPr/>
            </p:nvSpPr>
            <p:spPr>
              <a:xfrm>
                <a:off x="6953697" y="4171363"/>
                <a:ext cx="42845" cy="37292"/>
              </a:xfrm>
              <a:custGeom>
                <a:avLst/>
                <a:gdLst/>
                <a:ahLst/>
                <a:cxnLst/>
                <a:rect l="l" t="t" r="r" b="b"/>
                <a:pathLst>
                  <a:path w="679" h="591" extrusionOk="0">
                    <a:moveTo>
                      <a:pt x="343" y="1"/>
                    </a:moveTo>
                    <a:cubicBezTo>
                      <a:pt x="239" y="1"/>
                      <a:pt x="133" y="54"/>
                      <a:pt x="84" y="153"/>
                    </a:cubicBezTo>
                    <a:cubicBezTo>
                      <a:pt x="0" y="284"/>
                      <a:pt x="48" y="486"/>
                      <a:pt x="203" y="557"/>
                    </a:cubicBezTo>
                    <a:cubicBezTo>
                      <a:pt x="243" y="580"/>
                      <a:pt x="289" y="590"/>
                      <a:pt x="336" y="590"/>
                    </a:cubicBezTo>
                    <a:cubicBezTo>
                      <a:pt x="440" y="590"/>
                      <a:pt x="546" y="537"/>
                      <a:pt x="596" y="438"/>
                    </a:cubicBezTo>
                    <a:cubicBezTo>
                      <a:pt x="679" y="284"/>
                      <a:pt x="631" y="105"/>
                      <a:pt x="477" y="34"/>
                    </a:cubicBezTo>
                    <a:cubicBezTo>
                      <a:pt x="436" y="11"/>
                      <a:pt x="39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7"/>
              <p:cNvSpPr/>
              <p:nvPr/>
            </p:nvSpPr>
            <p:spPr>
              <a:xfrm>
                <a:off x="6854503" y="2908092"/>
                <a:ext cx="984234" cy="1680037"/>
              </a:xfrm>
              <a:custGeom>
                <a:avLst/>
                <a:gdLst/>
                <a:ahLst/>
                <a:cxnLst/>
                <a:rect l="l" t="t" r="r" b="b"/>
                <a:pathLst>
                  <a:path w="15598" h="26625" extrusionOk="0">
                    <a:moveTo>
                      <a:pt x="14294" y="0"/>
                    </a:moveTo>
                    <a:cubicBezTo>
                      <a:pt x="14087" y="0"/>
                      <a:pt x="13882" y="115"/>
                      <a:pt x="13764" y="325"/>
                    </a:cubicBezTo>
                    <a:lnTo>
                      <a:pt x="167" y="25399"/>
                    </a:lnTo>
                    <a:cubicBezTo>
                      <a:pt x="1" y="25697"/>
                      <a:pt x="84" y="26054"/>
                      <a:pt x="370" y="26197"/>
                    </a:cubicBezTo>
                    <a:lnTo>
                      <a:pt x="1036" y="26554"/>
                    </a:lnTo>
                    <a:cubicBezTo>
                      <a:pt x="1125" y="26602"/>
                      <a:pt x="1218" y="26625"/>
                      <a:pt x="1311" y="26625"/>
                    </a:cubicBezTo>
                    <a:cubicBezTo>
                      <a:pt x="1518" y="26625"/>
                      <a:pt x="1719" y="26510"/>
                      <a:pt x="1834" y="26304"/>
                    </a:cubicBezTo>
                    <a:lnTo>
                      <a:pt x="15431" y="1230"/>
                    </a:lnTo>
                    <a:cubicBezTo>
                      <a:pt x="15598" y="932"/>
                      <a:pt x="15503" y="575"/>
                      <a:pt x="15229" y="420"/>
                    </a:cubicBezTo>
                    <a:lnTo>
                      <a:pt x="14550" y="63"/>
                    </a:lnTo>
                    <a:cubicBezTo>
                      <a:pt x="14469" y="21"/>
                      <a:pt x="14382" y="0"/>
                      <a:pt x="1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7"/>
              <p:cNvSpPr/>
              <p:nvPr/>
            </p:nvSpPr>
            <p:spPr>
              <a:xfrm>
                <a:off x="6878544" y="2930051"/>
                <a:ext cx="936909" cy="1637129"/>
              </a:xfrm>
              <a:custGeom>
                <a:avLst/>
                <a:gdLst/>
                <a:ahLst/>
                <a:cxnLst/>
                <a:rect l="l" t="t" r="r" b="b"/>
                <a:pathLst>
                  <a:path w="14848" h="25945" extrusionOk="0">
                    <a:moveTo>
                      <a:pt x="14003" y="1"/>
                    </a:moveTo>
                    <a:cubicBezTo>
                      <a:pt x="13828" y="1"/>
                      <a:pt x="13622" y="137"/>
                      <a:pt x="13502" y="358"/>
                    </a:cubicBezTo>
                    <a:lnTo>
                      <a:pt x="155" y="24944"/>
                    </a:lnTo>
                    <a:cubicBezTo>
                      <a:pt x="1" y="25230"/>
                      <a:pt x="36" y="25552"/>
                      <a:pt x="227" y="25659"/>
                    </a:cubicBezTo>
                    <a:lnTo>
                      <a:pt x="703" y="25909"/>
                    </a:lnTo>
                    <a:cubicBezTo>
                      <a:pt x="746" y="25933"/>
                      <a:pt x="794" y="25944"/>
                      <a:pt x="844" y="25944"/>
                    </a:cubicBezTo>
                    <a:cubicBezTo>
                      <a:pt x="1016" y="25944"/>
                      <a:pt x="1217" y="25809"/>
                      <a:pt x="1346" y="25587"/>
                    </a:cubicBezTo>
                    <a:lnTo>
                      <a:pt x="14693" y="1001"/>
                    </a:lnTo>
                    <a:cubicBezTo>
                      <a:pt x="14848" y="715"/>
                      <a:pt x="14812" y="394"/>
                      <a:pt x="14622" y="286"/>
                    </a:cubicBezTo>
                    <a:lnTo>
                      <a:pt x="14145" y="36"/>
                    </a:lnTo>
                    <a:cubicBezTo>
                      <a:pt x="14102" y="12"/>
                      <a:pt x="14054" y="1"/>
                      <a:pt x="14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7"/>
              <p:cNvSpPr/>
              <p:nvPr/>
            </p:nvSpPr>
            <p:spPr>
              <a:xfrm>
                <a:off x="7568990" y="3280952"/>
                <a:ext cx="42151" cy="37418"/>
              </a:xfrm>
              <a:custGeom>
                <a:avLst/>
                <a:gdLst/>
                <a:ahLst/>
                <a:cxnLst/>
                <a:rect l="l" t="t" r="r" b="b"/>
                <a:pathLst>
                  <a:path w="668" h="593" extrusionOk="0">
                    <a:moveTo>
                      <a:pt x="335" y="0"/>
                    </a:moveTo>
                    <a:cubicBezTo>
                      <a:pt x="233" y="0"/>
                      <a:pt x="128" y="51"/>
                      <a:pt x="72" y="155"/>
                    </a:cubicBezTo>
                    <a:cubicBezTo>
                      <a:pt x="0" y="286"/>
                      <a:pt x="48" y="476"/>
                      <a:pt x="191" y="560"/>
                    </a:cubicBezTo>
                    <a:cubicBezTo>
                      <a:pt x="235" y="582"/>
                      <a:pt x="284" y="592"/>
                      <a:pt x="332" y="592"/>
                    </a:cubicBezTo>
                    <a:cubicBezTo>
                      <a:pt x="440" y="592"/>
                      <a:pt x="546" y="539"/>
                      <a:pt x="596" y="440"/>
                    </a:cubicBezTo>
                    <a:cubicBezTo>
                      <a:pt x="667" y="286"/>
                      <a:pt x="608" y="107"/>
                      <a:pt x="477" y="36"/>
                    </a:cubicBezTo>
                    <a:cubicBezTo>
                      <a:pt x="434" y="12"/>
                      <a:pt x="385"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7"/>
              <p:cNvSpPr/>
              <p:nvPr/>
            </p:nvSpPr>
            <p:spPr>
              <a:xfrm>
                <a:off x="7398429" y="3596455"/>
                <a:ext cx="42151" cy="37418"/>
              </a:xfrm>
              <a:custGeom>
                <a:avLst/>
                <a:gdLst/>
                <a:ahLst/>
                <a:cxnLst/>
                <a:rect l="l" t="t" r="r" b="b"/>
                <a:pathLst>
                  <a:path w="668" h="593" extrusionOk="0">
                    <a:moveTo>
                      <a:pt x="327" y="1"/>
                    </a:moveTo>
                    <a:cubicBezTo>
                      <a:pt x="222" y="1"/>
                      <a:pt x="120" y="51"/>
                      <a:pt x="72" y="155"/>
                    </a:cubicBezTo>
                    <a:cubicBezTo>
                      <a:pt x="1" y="286"/>
                      <a:pt x="36" y="489"/>
                      <a:pt x="191" y="560"/>
                    </a:cubicBezTo>
                    <a:cubicBezTo>
                      <a:pt x="232" y="582"/>
                      <a:pt x="278" y="593"/>
                      <a:pt x="325" y="593"/>
                    </a:cubicBezTo>
                    <a:cubicBezTo>
                      <a:pt x="430" y="593"/>
                      <a:pt x="539" y="540"/>
                      <a:pt x="596" y="441"/>
                    </a:cubicBezTo>
                    <a:cubicBezTo>
                      <a:pt x="668" y="286"/>
                      <a:pt x="608" y="108"/>
                      <a:pt x="477" y="36"/>
                    </a:cubicBezTo>
                    <a:cubicBezTo>
                      <a:pt x="430" y="13"/>
                      <a:pt x="378" y="1"/>
                      <a:pt x="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7"/>
              <p:cNvSpPr/>
              <p:nvPr/>
            </p:nvSpPr>
            <p:spPr>
              <a:xfrm>
                <a:off x="7227174" y="3911263"/>
                <a:ext cx="42088" cy="37418"/>
              </a:xfrm>
              <a:custGeom>
                <a:avLst/>
                <a:gdLst/>
                <a:ahLst/>
                <a:cxnLst/>
                <a:rect l="l" t="t" r="r" b="b"/>
                <a:pathLst>
                  <a:path w="667" h="593" extrusionOk="0">
                    <a:moveTo>
                      <a:pt x="334" y="1"/>
                    </a:moveTo>
                    <a:cubicBezTo>
                      <a:pt x="232" y="1"/>
                      <a:pt x="128" y="51"/>
                      <a:pt x="72" y="155"/>
                    </a:cubicBezTo>
                    <a:cubicBezTo>
                      <a:pt x="0" y="286"/>
                      <a:pt x="48" y="477"/>
                      <a:pt x="191" y="560"/>
                    </a:cubicBezTo>
                    <a:cubicBezTo>
                      <a:pt x="235" y="582"/>
                      <a:pt x="284" y="593"/>
                      <a:pt x="332" y="593"/>
                    </a:cubicBezTo>
                    <a:cubicBezTo>
                      <a:pt x="440" y="593"/>
                      <a:pt x="546" y="539"/>
                      <a:pt x="595" y="441"/>
                    </a:cubicBezTo>
                    <a:cubicBezTo>
                      <a:pt x="667" y="298"/>
                      <a:pt x="607" y="107"/>
                      <a:pt x="476" y="36"/>
                    </a:cubicBezTo>
                    <a:cubicBezTo>
                      <a:pt x="434" y="13"/>
                      <a:pt x="384"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7"/>
              <p:cNvSpPr/>
              <p:nvPr/>
            </p:nvSpPr>
            <p:spPr>
              <a:xfrm>
                <a:off x="7056614" y="4226829"/>
                <a:ext cx="42151" cy="37418"/>
              </a:xfrm>
              <a:custGeom>
                <a:avLst/>
                <a:gdLst/>
                <a:ahLst/>
                <a:cxnLst/>
                <a:rect l="l" t="t" r="r" b="b"/>
                <a:pathLst>
                  <a:path w="668" h="593" extrusionOk="0">
                    <a:moveTo>
                      <a:pt x="327" y="0"/>
                    </a:moveTo>
                    <a:cubicBezTo>
                      <a:pt x="222" y="0"/>
                      <a:pt x="120" y="51"/>
                      <a:pt x="72" y="155"/>
                    </a:cubicBezTo>
                    <a:cubicBezTo>
                      <a:pt x="0" y="286"/>
                      <a:pt x="36" y="476"/>
                      <a:pt x="191" y="559"/>
                    </a:cubicBezTo>
                    <a:cubicBezTo>
                      <a:pt x="231" y="582"/>
                      <a:pt x="278" y="592"/>
                      <a:pt x="325" y="592"/>
                    </a:cubicBezTo>
                    <a:cubicBezTo>
                      <a:pt x="430" y="592"/>
                      <a:pt x="538" y="539"/>
                      <a:pt x="596" y="440"/>
                    </a:cubicBezTo>
                    <a:cubicBezTo>
                      <a:pt x="667" y="286"/>
                      <a:pt x="608" y="107"/>
                      <a:pt x="477" y="36"/>
                    </a:cubicBezTo>
                    <a:cubicBezTo>
                      <a:pt x="430" y="12"/>
                      <a:pt x="378"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7"/>
              <p:cNvSpPr/>
              <p:nvPr/>
            </p:nvSpPr>
            <p:spPr>
              <a:xfrm>
                <a:off x="7369150" y="1960133"/>
                <a:ext cx="547014" cy="504358"/>
              </a:xfrm>
              <a:custGeom>
                <a:avLst/>
                <a:gdLst/>
                <a:ahLst/>
                <a:cxnLst/>
                <a:rect l="l" t="t" r="r" b="b"/>
                <a:pathLst>
                  <a:path w="8669" h="7993" extrusionOk="0">
                    <a:moveTo>
                      <a:pt x="6847" y="1"/>
                    </a:moveTo>
                    <a:cubicBezTo>
                      <a:pt x="5346" y="1739"/>
                      <a:pt x="5061" y="2203"/>
                      <a:pt x="4477" y="2668"/>
                    </a:cubicBezTo>
                    <a:cubicBezTo>
                      <a:pt x="3179" y="3977"/>
                      <a:pt x="2822" y="3799"/>
                      <a:pt x="1393" y="4811"/>
                    </a:cubicBezTo>
                    <a:cubicBezTo>
                      <a:pt x="0" y="5799"/>
                      <a:pt x="643" y="6859"/>
                      <a:pt x="715" y="7168"/>
                    </a:cubicBezTo>
                    <a:cubicBezTo>
                      <a:pt x="792" y="7500"/>
                      <a:pt x="1290" y="7992"/>
                      <a:pt x="2149" y="7992"/>
                    </a:cubicBezTo>
                    <a:cubicBezTo>
                      <a:pt x="2615" y="7992"/>
                      <a:pt x="3188" y="7848"/>
                      <a:pt x="3858" y="7454"/>
                    </a:cubicBezTo>
                    <a:cubicBezTo>
                      <a:pt x="3858" y="7454"/>
                      <a:pt x="4846" y="6716"/>
                      <a:pt x="6323" y="5323"/>
                    </a:cubicBezTo>
                    <a:cubicBezTo>
                      <a:pt x="7394" y="4335"/>
                      <a:pt x="8573" y="2430"/>
                      <a:pt x="8668" y="1787"/>
                    </a:cubicBezTo>
                    <a:cubicBezTo>
                      <a:pt x="7954" y="1239"/>
                      <a:pt x="7180" y="727"/>
                      <a:pt x="68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7"/>
              <p:cNvSpPr/>
              <p:nvPr/>
            </p:nvSpPr>
            <p:spPr>
              <a:xfrm>
                <a:off x="7515670" y="2190071"/>
                <a:ext cx="188606" cy="209113"/>
              </a:xfrm>
              <a:custGeom>
                <a:avLst/>
                <a:gdLst/>
                <a:ahLst/>
                <a:cxnLst/>
                <a:rect l="l" t="t" r="r" b="b"/>
                <a:pathLst>
                  <a:path w="2989" h="3314" extrusionOk="0">
                    <a:moveTo>
                      <a:pt x="905" y="0"/>
                    </a:moveTo>
                    <a:cubicBezTo>
                      <a:pt x="298" y="393"/>
                      <a:pt x="0" y="572"/>
                      <a:pt x="0" y="572"/>
                    </a:cubicBezTo>
                    <a:cubicBezTo>
                      <a:pt x="0" y="572"/>
                      <a:pt x="191" y="1203"/>
                      <a:pt x="619" y="1941"/>
                    </a:cubicBezTo>
                    <a:cubicBezTo>
                      <a:pt x="1020" y="2605"/>
                      <a:pt x="1961" y="3313"/>
                      <a:pt x="2138" y="3313"/>
                    </a:cubicBezTo>
                    <a:cubicBezTo>
                      <a:pt x="2145" y="3313"/>
                      <a:pt x="2151" y="3312"/>
                      <a:pt x="2155" y="3310"/>
                    </a:cubicBezTo>
                    <a:cubicBezTo>
                      <a:pt x="2810" y="2989"/>
                      <a:pt x="2989" y="2655"/>
                      <a:pt x="2989" y="2655"/>
                    </a:cubicBezTo>
                    <a:cubicBezTo>
                      <a:pt x="2667" y="2489"/>
                      <a:pt x="1988" y="2024"/>
                      <a:pt x="1655" y="1536"/>
                    </a:cubicBezTo>
                    <a:cubicBezTo>
                      <a:pt x="1215" y="929"/>
                      <a:pt x="905" y="369"/>
                      <a:pt x="9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7"/>
              <p:cNvSpPr/>
              <p:nvPr/>
            </p:nvSpPr>
            <p:spPr>
              <a:xfrm>
                <a:off x="7529930" y="2202060"/>
                <a:ext cx="160085" cy="189363"/>
              </a:xfrm>
              <a:custGeom>
                <a:avLst/>
                <a:gdLst/>
                <a:ahLst/>
                <a:cxnLst/>
                <a:rect l="l" t="t" r="r" b="b"/>
                <a:pathLst>
                  <a:path w="2537" h="3001" extrusionOk="0">
                    <a:moveTo>
                      <a:pt x="381" y="1"/>
                    </a:moveTo>
                    <a:cubicBezTo>
                      <a:pt x="381" y="1"/>
                      <a:pt x="191" y="96"/>
                      <a:pt x="0" y="215"/>
                    </a:cubicBezTo>
                    <a:cubicBezTo>
                      <a:pt x="60" y="560"/>
                      <a:pt x="358" y="1096"/>
                      <a:pt x="619" y="1525"/>
                    </a:cubicBezTo>
                    <a:cubicBezTo>
                      <a:pt x="1131" y="2370"/>
                      <a:pt x="2215" y="3001"/>
                      <a:pt x="2215" y="3001"/>
                    </a:cubicBezTo>
                    <a:cubicBezTo>
                      <a:pt x="2215" y="3001"/>
                      <a:pt x="2334" y="2977"/>
                      <a:pt x="2536" y="2715"/>
                    </a:cubicBezTo>
                    <a:cubicBezTo>
                      <a:pt x="2441" y="2644"/>
                      <a:pt x="1679" y="2370"/>
                      <a:pt x="1024" y="1429"/>
                    </a:cubicBezTo>
                    <a:cubicBezTo>
                      <a:pt x="429" y="560"/>
                      <a:pt x="393" y="155"/>
                      <a:pt x="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7"/>
              <p:cNvSpPr/>
              <p:nvPr/>
            </p:nvSpPr>
            <p:spPr>
              <a:xfrm>
                <a:off x="7741065" y="1982660"/>
                <a:ext cx="169045" cy="165827"/>
              </a:xfrm>
              <a:custGeom>
                <a:avLst/>
                <a:gdLst/>
                <a:ahLst/>
                <a:cxnLst/>
                <a:rect l="l" t="t" r="r" b="b"/>
                <a:pathLst>
                  <a:path w="2679" h="2628" extrusionOk="0">
                    <a:moveTo>
                      <a:pt x="643" y="1"/>
                    </a:moveTo>
                    <a:cubicBezTo>
                      <a:pt x="262" y="418"/>
                      <a:pt x="0" y="727"/>
                      <a:pt x="0" y="727"/>
                    </a:cubicBezTo>
                    <a:cubicBezTo>
                      <a:pt x="0" y="727"/>
                      <a:pt x="262" y="1192"/>
                      <a:pt x="786" y="1727"/>
                    </a:cubicBezTo>
                    <a:cubicBezTo>
                      <a:pt x="1434" y="2406"/>
                      <a:pt x="1970" y="2628"/>
                      <a:pt x="2182" y="2628"/>
                    </a:cubicBezTo>
                    <a:cubicBezTo>
                      <a:pt x="2219" y="2628"/>
                      <a:pt x="2246" y="2621"/>
                      <a:pt x="2262" y="2608"/>
                    </a:cubicBezTo>
                    <a:cubicBezTo>
                      <a:pt x="2667" y="2013"/>
                      <a:pt x="2679" y="1751"/>
                      <a:pt x="2679" y="1751"/>
                    </a:cubicBezTo>
                    <a:cubicBezTo>
                      <a:pt x="2488" y="1739"/>
                      <a:pt x="2036" y="1561"/>
                      <a:pt x="1679" y="1156"/>
                    </a:cubicBezTo>
                    <a:cubicBezTo>
                      <a:pt x="1024" y="477"/>
                      <a:pt x="798" y="203"/>
                      <a:pt x="6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7"/>
              <p:cNvSpPr/>
              <p:nvPr/>
            </p:nvSpPr>
            <p:spPr>
              <a:xfrm>
                <a:off x="7755325" y="1994460"/>
                <a:ext cx="148033" cy="141533"/>
              </a:xfrm>
              <a:custGeom>
                <a:avLst/>
                <a:gdLst/>
                <a:ahLst/>
                <a:cxnLst/>
                <a:rect l="l" t="t" r="r" b="b"/>
                <a:pathLst>
                  <a:path w="2346" h="2243" extrusionOk="0">
                    <a:moveTo>
                      <a:pt x="253" y="0"/>
                    </a:moveTo>
                    <a:cubicBezTo>
                      <a:pt x="251" y="0"/>
                      <a:pt x="220" y="33"/>
                      <a:pt x="0" y="278"/>
                    </a:cubicBezTo>
                    <a:cubicBezTo>
                      <a:pt x="476" y="1326"/>
                      <a:pt x="1798" y="2100"/>
                      <a:pt x="2143" y="2243"/>
                    </a:cubicBezTo>
                    <a:cubicBezTo>
                      <a:pt x="2143" y="2243"/>
                      <a:pt x="2239" y="2136"/>
                      <a:pt x="2346" y="1838"/>
                    </a:cubicBezTo>
                    <a:cubicBezTo>
                      <a:pt x="1191" y="1481"/>
                      <a:pt x="250" y="4"/>
                      <a:pt x="250" y="4"/>
                    </a:cubicBezTo>
                    <a:cubicBezTo>
                      <a:pt x="250" y="4"/>
                      <a:pt x="254" y="0"/>
                      <a:pt x="2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7"/>
              <p:cNvSpPr/>
              <p:nvPr/>
            </p:nvSpPr>
            <p:spPr>
              <a:xfrm>
                <a:off x="7920586" y="1528526"/>
                <a:ext cx="191635" cy="323829"/>
              </a:xfrm>
              <a:custGeom>
                <a:avLst/>
                <a:gdLst/>
                <a:ahLst/>
                <a:cxnLst/>
                <a:rect l="l" t="t" r="r" b="b"/>
                <a:pathLst>
                  <a:path w="3037" h="5132" extrusionOk="0">
                    <a:moveTo>
                      <a:pt x="683" y="0"/>
                    </a:moveTo>
                    <a:cubicBezTo>
                      <a:pt x="657" y="0"/>
                      <a:pt x="632" y="7"/>
                      <a:pt x="632" y="7"/>
                    </a:cubicBezTo>
                    <a:cubicBezTo>
                      <a:pt x="656" y="28"/>
                      <a:pt x="683" y="54"/>
                      <a:pt x="713" y="86"/>
                    </a:cubicBezTo>
                    <a:lnTo>
                      <a:pt x="713" y="86"/>
                    </a:lnTo>
                    <a:cubicBezTo>
                      <a:pt x="760" y="15"/>
                      <a:pt x="721" y="0"/>
                      <a:pt x="683" y="0"/>
                    </a:cubicBezTo>
                    <a:close/>
                    <a:moveTo>
                      <a:pt x="713" y="86"/>
                    </a:moveTo>
                    <a:cubicBezTo>
                      <a:pt x="686" y="126"/>
                      <a:pt x="632" y="185"/>
                      <a:pt x="536" y="269"/>
                    </a:cubicBezTo>
                    <a:cubicBezTo>
                      <a:pt x="179" y="602"/>
                      <a:pt x="1" y="1519"/>
                      <a:pt x="1" y="1519"/>
                    </a:cubicBezTo>
                    <a:cubicBezTo>
                      <a:pt x="1" y="1519"/>
                      <a:pt x="429" y="2043"/>
                      <a:pt x="596" y="2281"/>
                    </a:cubicBezTo>
                    <a:cubicBezTo>
                      <a:pt x="751" y="2507"/>
                      <a:pt x="1013" y="2828"/>
                      <a:pt x="1275" y="3007"/>
                    </a:cubicBezTo>
                    <a:cubicBezTo>
                      <a:pt x="1691" y="3293"/>
                      <a:pt x="2144" y="4007"/>
                      <a:pt x="2144" y="4007"/>
                    </a:cubicBezTo>
                    <a:cubicBezTo>
                      <a:pt x="2144" y="4007"/>
                      <a:pt x="2299" y="4412"/>
                      <a:pt x="2120" y="4900"/>
                    </a:cubicBezTo>
                    <a:cubicBezTo>
                      <a:pt x="2075" y="5059"/>
                      <a:pt x="2162" y="5131"/>
                      <a:pt x="2290" y="5131"/>
                    </a:cubicBezTo>
                    <a:cubicBezTo>
                      <a:pt x="2430" y="5131"/>
                      <a:pt x="2621" y="5044"/>
                      <a:pt x="2739" y="4888"/>
                    </a:cubicBezTo>
                    <a:cubicBezTo>
                      <a:pt x="2989" y="4567"/>
                      <a:pt x="2739" y="4424"/>
                      <a:pt x="2894" y="4245"/>
                    </a:cubicBezTo>
                    <a:cubicBezTo>
                      <a:pt x="3037" y="4102"/>
                      <a:pt x="2858" y="3888"/>
                      <a:pt x="2644" y="3793"/>
                    </a:cubicBezTo>
                    <a:lnTo>
                      <a:pt x="2441" y="2983"/>
                    </a:lnTo>
                    <a:cubicBezTo>
                      <a:pt x="2215" y="2197"/>
                      <a:pt x="1727" y="2031"/>
                      <a:pt x="1727" y="2031"/>
                    </a:cubicBezTo>
                    <a:cubicBezTo>
                      <a:pt x="1511" y="1199"/>
                      <a:pt x="1001" y="397"/>
                      <a:pt x="713" y="86"/>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7"/>
              <p:cNvSpPr/>
              <p:nvPr/>
            </p:nvSpPr>
            <p:spPr>
              <a:xfrm>
                <a:off x="7872503" y="1525055"/>
                <a:ext cx="148853" cy="175986"/>
              </a:xfrm>
              <a:custGeom>
                <a:avLst/>
                <a:gdLst/>
                <a:ahLst/>
                <a:cxnLst/>
                <a:rect l="l" t="t" r="r" b="b"/>
                <a:pathLst>
                  <a:path w="2359" h="2789" extrusionOk="0">
                    <a:moveTo>
                      <a:pt x="712" y="0"/>
                    </a:moveTo>
                    <a:cubicBezTo>
                      <a:pt x="511" y="0"/>
                      <a:pt x="1" y="907"/>
                      <a:pt x="1" y="907"/>
                    </a:cubicBezTo>
                    <a:cubicBezTo>
                      <a:pt x="155" y="1002"/>
                      <a:pt x="1501" y="2788"/>
                      <a:pt x="1501" y="2788"/>
                    </a:cubicBezTo>
                    <a:cubicBezTo>
                      <a:pt x="1501" y="2788"/>
                      <a:pt x="2275" y="2098"/>
                      <a:pt x="2322" y="1883"/>
                    </a:cubicBezTo>
                    <a:cubicBezTo>
                      <a:pt x="2358" y="1669"/>
                      <a:pt x="905" y="62"/>
                      <a:pt x="727" y="2"/>
                    </a:cubicBezTo>
                    <a:cubicBezTo>
                      <a:pt x="722" y="1"/>
                      <a:pt x="717" y="0"/>
                      <a:pt x="7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7"/>
              <p:cNvSpPr/>
              <p:nvPr/>
            </p:nvSpPr>
            <p:spPr>
              <a:xfrm>
                <a:off x="7996496" y="1518366"/>
                <a:ext cx="219399" cy="298968"/>
              </a:xfrm>
              <a:custGeom>
                <a:avLst/>
                <a:gdLst/>
                <a:ahLst/>
                <a:cxnLst/>
                <a:rect l="l" t="t" r="r" b="b"/>
                <a:pathLst>
                  <a:path w="3477" h="4738" extrusionOk="0">
                    <a:moveTo>
                      <a:pt x="384" y="0"/>
                    </a:moveTo>
                    <a:cubicBezTo>
                      <a:pt x="353" y="0"/>
                      <a:pt x="310" y="25"/>
                      <a:pt x="310" y="25"/>
                    </a:cubicBezTo>
                    <a:cubicBezTo>
                      <a:pt x="337" y="42"/>
                      <a:pt x="369" y="64"/>
                      <a:pt x="405" y="91"/>
                    </a:cubicBezTo>
                    <a:lnTo>
                      <a:pt x="405" y="91"/>
                    </a:lnTo>
                    <a:cubicBezTo>
                      <a:pt x="431" y="19"/>
                      <a:pt x="412" y="0"/>
                      <a:pt x="384" y="0"/>
                    </a:cubicBezTo>
                    <a:close/>
                    <a:moveTo>
                      <a:pt x="405" y="91"/>
                    </a:moveTo>
                    <a:cubicBezTo>
                      <a:pt x="388" y="135"/>
                      <a:pt x="356" y="197"/>
                      <a:pt x="298" y="287"/>
                    </a:cubicBezTo>
                    <a:cubicBezTo>
                      <a:pt x="12" y="680"/>
                      <a:pt x="0" y="1608"/>
                      <a:pt x="0" y="1608"/>
                    </a:cubicBezTo>
                    <a:cubicBezTo>
                      <a:pt x="0" y="1608"/>
                      <a:pt x="500" y="2061"/>
                      <a:pt x="715" y="2251"/>
                    </a:cubicBezTo>
                    <a:cubicBezTo>
                      <a:pt x="917" y="2442"/>
                      <a:pt x="1215" y="2716"/>
                      <a:pt x="1512" y="2847"/>
                    </a:cubicBezTo>
                    <a:cubicBezTo>
                      <a:pt x="1977" y="3037"/>
                      <a:pt x="2548" y="3668"/>
                      <a:pt x="2548" y="3668"/>
                    </a:cubicBezTo>
                    <a:cubicBezTo>
                      <a:pt x="2548" y="3668"/>
                      <a:pt x="2762" y="4025"/>
                      <a:pt x="2691" y="4549"/>
                    </a:cubicBezTo>
                    <a:cubicBezTo>
                      <a:pt x="2672" y="4679"/>
                      <a:pt x="2738" y="4737"/>
                      <a:pt x="2835" y="4737"/>
                    </a:cubicBezTo>
                    <a:cubicBezTo>
                      <a:pt x="2978" y="4737"/>
                      <a:pt x="3187" y="4612"/>
                      <a:pt x="3286" y="4406"/>
                    </a:cubicBezTo>
                    <a:cubicBezTo>
                      <a:pt x="3477" y="4049"/>
                      <a:pt x="3203" y="3966"/>
                      <a:pt x="3334" y="3751"/>
                    </a:cubicBezTo>
                    <a:cubicBezTo>
                      <a:pt x="3417" y="3597"/>
                      <a:pt x="3215" y="3406"/>
                      <a:pt x="2989" y="3359"/>
                    </a:cubicBezTo>
                    <a:lnTo>
                      <a:pt x="2631" y="2608"/>
                    </a:lnTo>
                    <a:cubicBezTo>
                      <a:pt x="2262" y="1870"/>
                      <a:pt x="1750" y="1811"/>
                      <a:pt x="1750" y="1811"/>
                    </a:cubicBezTo>
                    <a:cubicBezTo>
                      <a:pt x="1395" y="1025"/>
                      <a:pt x="739" y="346"/>
                      <a:pt x="405" y="9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7"/>
              <p:cNvSpPr/>
              <p:nvPr/>
            </p:nvSpPr>
            <p:spPr>
              <a:xfrm>
                <a:off x="7887521" y="1448514"/>
                <a:ext cx="199144" cy="207410"/>
              </a:xfrm>
              <a:custGeom>
                <a:avLst/>
                <a:gdLst/>
                <a:ahLst/>
                <a:cxnLst/>
                <a:rect l="l" t="t" r="r" b="b"/>
                <a:pathLst>
                  <a:path w="3156" h="3287" extrusionOk="0">
                    <a:moveTo>
                      <a:pt x="1084" y="1"/>
                    </a:moveTo>
                    <a:lnTo>
                      <a:pt x="1" y="1489"/>
                    </a:lnTo>
                    <a:cubicBezTo>
                      <a:pt x="1" y="1489"/>
                      <a:pt x="703" y="2049"/>
                      <a:pt x="798" y="2203"/>
                    </a:cubicBezTo>
                    <a:cubicBezTo>
                      <a:pt x="906" y="2346"/>
                      <a:pt x="1620" y="2942"/>
                      <a:pt x="2156" y="3287"/>
                    </a:cubicBezTo>
                    <a:cubicBezTo>
                      <a:pt x="2394" y="3120"/>
                      <a:pt x="3156" y="2049"/>
                      <a:pt x="3156" y="2049"/>
                    </a:cubicBezTo>
                    <a:cubicBezTo>
                      <a:pt x="3156" y="2049"/>
                      <a:pt x="2370" y="989"/>
                      <a:pt x="2096" y="620"/>
                    </a:cubicBezTo>
                    <a:cubicBezTo>
                      <a:pt x="1834" y="251"/>
                      <a:pt x="1370" y="60"/>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7"/>
              <p:cNvSpPr/>
              <p:nvPr/>
            </p:nvSpPr>
            <p:spPr>
              <a:xfrm>
                <a:off x="7665912" y="1440248"/>
                <a:ext cx="105251" cy="251517"/>
              </a:xfrm>
              <a:custGeom>
                <a:avLst/>
                <a:gdLst/>
                <a:ahLst/>
                <a:cxnLst/>
                <a:rect l="l" t="t" r="r" b="b"/>
                <a:pathLst>
                  <a:path w="1668" h="3986" extrusionOk="0">
                    <a:moveTo>
                      <a:pt x="786" y="1"/>
                    </a:moveTo>
                    <a:cubicBezTo>
                      <a:pt x="679" y="596"/>
                      <a:pt x="750" y="1620"/>
                      <a:pt x="715" y="1894"/>
                    </a:cubicBezTo>
                    <a:cubicBezTo>
                      <a:pt x="643" y="2358"/>
                      <a:pt x="548" y="2977"/>
                      <a:pt x="524" y="3215"/>
                    </a:cubicBezTo>
                    <a:cubicBezTo>
                      <a:pt x="441" y="3263"/>
                      <a:pt x="322" y="3323"/>
                      <a:pt x="286" y="3406"/>
                    </a:cubicBezTo>
                    <a:cubicBezTo>
                      <a:pt x="239" y="3489"/>
                      <a:pt x="0" y="3656"/>
                      <a:pt x="12" y="3704"/>
                    </a:cubicBezTo>
                    <a:cubicBezTo>
                      <a:pt x="24" y="3727"/>
                      <a:pt x="44" y="3736"/>
                      <a:pt x="68" y="3736"/>
                    </a:cubicBezTo>
                    <a:cubicBezTo>
                      <a:pt x="141" y="3736"/>
                      <a:pt x="250" y="3656"/>
                      <a:pt x="286" y="3656"/>
                    </a:cubicBezTo>
                    <a:cubicBezTo>
                      <a:pt x="322" y="3668"/>
                      <a:pt x="358" y="3787"/>
                      <a:pt x="441" y="3835"/>
                    </a:cubicBezTo>
                    <a:cubicBezTo>
                      <a:pt x="524" y="3855"/>
                      <a:pt x="617" y="3986"/>
                      <a:pt x="703" y="3986"/>
                    </a:cubicBezTo>
                    <a:cubicBezTo>
                      <a:pt x="715" y="3986"/>
                      <a:pt x="727" y="3983"/>
                      <a:pt x="739" y="3977"/>
                    </a:cubicBezTo>
                    <a:cubicBezTo>
                      <a:pt x="822" y="3930"/>
                      <a:pt x="953" y="3715"/>
                      <a:pt x="977" y="3537"/>
                    </a:cubicBezTo>
                    <a:cubicBezTo>
                      <a:pt x="989" y="3501"/>
                      <a:pt x="1024" y="3454"/>
                      <a:pt x="1024" y="3430"/>
                    </a:cubicBezTo>
                    <a:cubicBezTo>
                      <a:pt x="1251" y="3061"/>
                      <a:pt x="1453" y="2108"/>
                      <a:pt x="1501" y="1894"/>
                    </a:cubicBezTo>
                    <a:cubicBezTo>
                      <a:pt x="1608" y="1465"/>
                      <a:pt x="1667" y="298"/>
                      <a:pt x="1262" y="203"/>
                    </a:cubicBezTo>
                    <a:cubicBezTo>
                      <a:pt x="893" y="108"/>
                      <a:pt x="786" y="1"/>
                      <a:pt x="786" y="1"/>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7"/>
              <p:cNvSpPr/>
              <p:nvPr/>
            </p:nvSpPr>
            <p:spPr>
              <a:xfrm>
                <a:off x="7669635" y="1661226"/>
                <a:ext cx="24104" cy="25556"/>
              </a:xfrm>
              <a:custGeom>
                <a:avLst/>
                <a:gdLst/>
                <a:ahLst/>
                <a:cxnLst/>
                <a:rect l="l" t="t" r="r" b="b"/>
                <a:pathLst>
                  <a:path w="382" h="405" extrusionOk="0">
                    <a:moveTo>
                      <a:pt x="331" y="1"/>
                    </a:moveTo>
                    <a:cubicBezTo>
                      <a:pt x="305" y="1"/>
                      <a:pt x="274" y="19"/>
                      <a:pt x="251" y="59"/>
                    </a:cubicBezTo>
                    <a:cubicBezTo>
                      <a:pt x="203" y="154"/>
                      <a:pt x="120" y="225"/>
                      <a:pt x="120" y="225"/>
                    </a:cubicBezTo>
                    <a:lnTo>
                      <a:pt x="1" y="297"/>
                    </a:lnTo>
                    <a:cubicBezTo>
                      <a:pt x="29" y="376"/>
                      <a:pt x="63" y="404"/>
                      <a:pt x="101" y="404"/>
                    </a:cubicBezTo>
                    <a:cubicBezTo>
                      <a:pt x="142" y="404"/>
                      <a:pt x="189" y="370"/>
                      <a:pt x="239" y="333"/>
                    </a:cubicBezTo>
                    <a:cubicBezTo>
                      <a:pt x="322" y="261"/>
                      <a:pt x="382" y="154"/>
                      <a:pt x="382" y="59"/>
                    </a:cubicBezTo>
                    <a:cubicBezTo>
                      <a:pt x="382" y="22"/>
                      <a:pt x="359" y="1"/>
                      <a:pt x="33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7"/>
              <p:cNvSpPr/>
              <p:nvPr/>
            </p:nvSpPr>
            <p:spPr>
              <a:xfrm>
                <a:off x="7676450" y="1669114"/>
                <a:ext cx="27827" cy="25114"/>
              </a:xfrm>
              <a:custGeom>
                <a:avLst/>
                <a:gdLst/>
                <a:ahLst/>
                <a:cxnLst/>
                <a:rect l="l" t="t" r="r" b="b"/>
                <a:pathLst>
                  <a:path w="441" h="398" extrusionOk="0">
                    <a:moveTo>
                      <a:pt x="361" y="1"/>
                    </a:moveTo>
                    <a:cubicBezTo>
                      <a:pt x="336" y="1"/>
                      <a:pt x="310" y="15"/>
                      <a:pt x="298" y="53"/>
                    </a:cubicBezTo>
                    <a:cubicBezTo>
                      <a:pt x="250" y="148"/>
                      <a:pt x="191" y="148"/>
                      <a:pt x="155" y="172"/>
                    </a:cubicBezTo>
                    <a:cubicBezTo>
                      <a:pt x="95" y="219"/>
                      <a:pt x="0" y="267"/>
                      <a:pt x="0" y="267"/>
                    </a:cubicBezTo>
                    <a:cubicBezTo>
                      <a:pt x="0" y="327"/>
                      <a:pt x="0" y="398"/>
                      <a:pt x="95" y="398"/>
                    </a:cubicBezTo>
                    <a:cubicBezTo>
                      <a:pt x="202" y="386"/>
                      <a:pt x="250" y="327"/>
                      <a:pt x="333" y="255"/>
                    </a:cubicBezTo>
                    <a:cubicBezTo>
                      <a:pt x="381" y="208"/>
                      <a:pt x="441" y="88"/>
                      <a:pt x="417" y="29"/>
                    </a:cubicBezTo>
                    <a:cubicBezTo>
                      <a:pt x="406" y="12"/>
                      <a:pt x="384" y="1"/>
                      <a:pt x="36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7"/>
              <p:cNvSpPr/>
              <p:nvPr/>
            </p:nvSpPr>
            <p:spPr>
              <a:xfrm>
                <a:off x="7686167" y="1673026"/>
                <a:ext cx="25619" cy="23789"/>
              </a:xfrm>
              <a:custGeom>
                <a:avLst/>
                <a:gdLst/>
                <a:ahLst/>
                <a:cxnLst/>
                <a:rect l="l" t="t" r="r" b="b"/>
                <a:pathLst>
                  <a:path w="406" h="377" extrusionOk="0">
                    <a:moveTo>
                      <a:pt x="337" y="1"/>
                    </a:moveTo>
                    <a:cubicBezTo>
                      <a:pt x="321" y="1"/>
                      <a:pt x="306" y="13"/>
                      <a:pt x="287" y="38"/>
                    </a:cubicBezTo>
                    <a:cubicBezTo>
                      <a:pt x="263" y="86"/>
                      <a:pt x="168" y="205"/>
                      <a:pt x="144" y="217"/>
                    </a:cubicBezTo>
                    <a:cubicBezTo>
                      <a:pt x="120" y="229"/>
                      <a:pt x="1" y="324"/>
                      <a:pt x="1" y="324"/>
                    </a:cubicBezTo>
                    <a:cubicBezTo>
                      <a:pt x="32" y="348"/>
                      <a:pt x="58" y="376"/>
                      <a:pt x="100" y="376"/>
                    </a:cubicBezTo>
                    <a:cubicBezTo>
                      <a:pt x="121" y="376"/>
                      <a:pt x="147" y="368"/>
                      <a:pt x="179" y="348"/>
                    </a:cubicBezTo>
                    <a:cubicBezTo>
                      <a:pt x="275" y="288"/>
                      <a:pt x="322" y="265"/>
                      <a:pt x="346" y="205"/>
                    </a:cubicBezTo>
                    <a:cubicBezTo>
                      <a:pt x="382" y="146"/>
                      <a:pt x="406" y="50"/>
                      <a:pt x="382" y="26"/>
                    </a:cubicBezTo>
                    <a:cubicBezTo>
                      <a:pt x="365" y="10"/>
                      <a:pt x="351" y="1"/>
                      <a:pt x="337"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7"/>
              <p:cNvSpPr/>
              <p:nvPr/>
            </p:nvSpPr>
            <p:spPr>
              <a:xfrm>
                <a:off x="7698977" y="1681418"/>
                <a:ext cx="17352" cy="15523"/>
              </a:xfrm>
              <a:custGeom>
                <a:avLst/>
                <a:gdLst/>
                <a:ahLst/>
                <a:cxnLst/>
                <a:rect l="l" t="t" r="r" b="b"/>
                <a:pathLst>
                  <a:path w="275" h="246" extrusionOk="0">
                    <a:moveTo>
                      <a:pt x="250" y="1"/>
                    </a:moveTo>
                    <a:cubicBezTo>
                      <a:pt x="215" y="1"/>
                      <a:pt x="155" y="60"/>
                      <a:pt x="131" y="84"/>
                    </a:cubicBezTo>
                    <a:cubicBezTo>
                      <a:pt x="96" y="120"/>
                      <a:pt x="0" y="203"/>
                      <a:pt x="0" y="203"/>
                    </a:cubicBezTo>
                    <a:cubicBezTo>
                      <a:pt x="19" y="213"/>
                      <a:pt x="54" y="245"/>
                      <a:pt x="98" y="245"/>
                    </a:cubicBezTo>
                    <a:cubicBezTo>
                      <a:pt x="108" y="245"/>
                      <a:pt x="120" y="243"/>
                      <a:pt x="131" y="239"/>
                    </a:cubicBezTo>
                    <a:cubicBezTo>
                      <a:pt x="191" y="203"/>
                      <a:pt x="238" y="155"/>
                      <a:pt x="250" y="132"/>
                    </a:cubicBezTo>
                    <a:cubicBezTo>
                      <a:pt x="274" y="96"/>
                      <a:pt x="274" y="1"/>
                      <a:pt x="250"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7"/>
              <p:cNvSpPr/>
              <p:nvPr/>
            </p:nvSpPr>
            <p:spPr>
              <a:xfrm>
                <a:off x="7696705" y="1397592"/>
                <a:ext cx="84933" cy="165196"/>
              </a:xfrm>
              <a:custGeom>
                <a:avLst/>
                <a:gdLst/>
                <a:ahLst/>
                <a:cxnLst/>
                <a:rect l="l" t="t" r="r" b="b"/>
                <a:pathLst>
                  <a:path w="1346" h="2618" extrusionOk="0">
                    <a:moveTo>
                      <a:pt x="1084" y="1"/>
                    </a:moveTo>
                    <a:cubicBezTo>
                      <a:pt x="783" y="1"/>
                      <a:pt x="12" y="341"/>
                      <a:pt x="12" y="534"/>
                    </a:cubicBezTo>
                    <a:cubicBezTo>
                      <a:pt x="1" y="1105"/>
                      <a:pt x="132" y="2415"/>
                      <a:pt x="132" y="2415"/>
                    </a:cubicBezTo>
                    <a:cubicBezTo>
                      <a:pt x="302" y="2585"/>
                      <a:pt x="730" y="2617"/>
                      <a:pt x="1029" y="2617"/>
                    </a:cubicBezTo>
                    <a:cubicBezTo>
                      <a:pt x="1211" y="2617"/>
                      <a:pt x="1346" y="2606"/>
                      <a:pt x="1346" y="2606"/>
                    </a:cubicBezTo>
                    <a:cubicBezTo>
                      <a:pt x="1346" y="2606"/>
                      <a:pt x="1310" y="177"/>
                      <a:pt x="1191" y="34"/>
                    </a:cubicBezTo>
                    <a:cubicBezTo>
                      <a:pt x="1174" y="11"/>
                      <a:pt x="1136" y="1"/>
                      <a:pt x="1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7"/>
              <p:cNvSpPr/>
              <p:nvPr/>
            </p:nvSpPr>
            <p:spPr>
              <a:xfrm>
                <a:off x="7708757" y="1371469"/>
                <a:ext cx="309758" cy="245711"/>
              </a:xfrm>
              <a:custGeom>
                <a:avLst/>
                <a:gdLst/>
                <a:ahLst/>
                <a:cxnLst/>
                <a:rect l="l" t="t" r="r" b="b"/>
                <a:pathLst>
                  <a:path w="4909" h="3894" extrusionOk="0">
                    <a:moveTo>
                      <a:pt x="792" y="1"/>
                    </a:moveTo>
                    <a:cubicBezTo>
                      <a:pt x="717" y="1"/>
                      <a:pt x="655" y="61"/>
                      <a:pt x="643" y="245"/>
                    </a:cubicBezTo>
                    <a:cubicBezTo>
                      <a:pt x="633" y="782"/>
                      <a:pt x="157" y="818"/>
                      <a:pt x="31" y="818"/>
                    </a:cubicBezTo>
                    <a:cubicBezTo>
                      <a:pt x="11" y="818"/>
                      <a:pt x="0" y="817"/>
                      <a:pt x="0" y="817"/>
                    </a:cubicBezTo>
                    <a:lnTo>
                      <a:pt x="0" y="817"/>
                    </a:lnTo>
                    <a:cubicBezTo>
                      <a:pt x="0" y="817"/>
                      <a:pt x="167" y="1353"/>
                      <a:pt x="333" y="1722"/>
                    </a:cubicBezTo>
                    <a:cubicBezTo>
                      <a:pt x="464" y="2019"/>
                      <a:pt x="1072" y="2650"/>
                      <a:pt x="1393" y="2841"/>
                    </a:cubicBezTo>
                    <a:cubicBezTo>
                      <a:pt x="1548" y="2948"/>
                      <a:pt x="1965" y="3210"/>
                      <a:pt x="2596" y="3865"/>
                    </a:cubicBezTo>
                    <a:cubicBezTo>
                      <a:pt x="2613" y="3884"/>
                      <a:pt x="2637" y="3893"/>
                      <a:pt x="2665" y="3893"/>
                    </a:cubicBezTo>
                    <a:cubicBezTo>
                      <a:pt x="3130" y="3893"/>
                      <a:pt x="4909" y="1468"/>
                      <a:pt x="4572" y="1400"/>
                    </a:cubicBezTo>
                    <a:cubicBezTo>
                      <a:pt x="3262" y="1138"/>
                      <a:pt x="2000" y="114"/>
                      <a:pt x="1595" y="43"/>
                    </a:cubicBezTo>
                    <a:cubicBezTo>
                      <a:pt x="1549" y="34"/>
                      <a:pt x="1514" y="30"/>
                      <a:pt x="1487" y="30"/>
                    </a:cubicBezTo>
                    <a:cubicBezTo>
                      <a:pt x="1295" y="30"/>
                      <a:pt x="1496" y="222"/>
                      <a:pt x="1131" y="222"/>
                    </a:cubicBezTo>
                    <a:cubicBezTo>
                      <a:pt x="1131" y="222"/>
                      <a:pt x="936" y="1"/>
                      <a:pt x="7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7"/>
              <p:cNvSpPr/>
              <p:nvPr/>
            </p:nvSpPr>
            <p:spPr>
              <a:xfrm>
                <a:off x="7745545" y="1365285"/>
                <a:ext cx="272781" cy="177185"/>
              </a:xfrm>
              <a:custGeom>
                <a:avLst/>
                <a:gdLst/>
                <a:ahLst/>
                <a:cxnLst/>
                <a:rect l="l" t="t" r="r" b="b"/>
                <a:pathLst>
                  <a:path w="4323" h="2808" extrusionOk="0">
                    <a:moveTo>
                      <a:pt x="578" y="0"/>
                    </a:moveTo>
                    <a:cubicBezTo>
                      <a:pt x="406" y="0"/>
                      <a:pt x="214" y="24"/>
                      <a:pt x="0" y="81"/>
                    </a:cubicBezTo>
                    <a:cubicBezTo>
                      <a:pt x="0" y="81"/>
                      <a:pt x="36" y="391"/>
                      <a:pt x="0" y="701"/>
                    </a:cubicBezTo>
                    <a:cubicBezTo>
                      <a:pt x="524" y="1165"/>
                      <a:pt x="929" y="1141"/>
                      <a:pt x="1239" y="1284"/>
                    </a:cubicBezTo>
                    <a:cubicBezTo>
                      <a:pt x="1882" y="1594"/>
                      <a:pt x="1786" y="1677"/>
                      <a:pt x="2191" y="1939"/>
                    </a:cubicBezTo>
                    <a:cubicBezTo>
                      <a:pt x="2965" y="2475"/>
                      <a:pt x="3203" y="2701"/>
                      <a:pt x="3370" y="2808"/>
                    </a:cubicBezTo>
                    <a:cubicBezTo>
                      <a:pt x="3608" y="2427"/>
                      <a:pt x="4322" y="1379"/>
                      <a:pt x="4060" y="1284"/>
                    </a:cubicBezTo>
                    <a:cubicBezTo>
                      <a:pt x="2739" y="772"/>
                      <a:pt x="2358" y="736"/>
                      <a:pt x="1882" y="510"/>
                    </a:cubicBezTo>
                    <a:cubicBezTo>
                      <a:pt x="1670" y="414"/>
                      <a:pt x="1296" y="0"/>
                      <a:pt x="5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7"/>
              <p:cNvSpPr/>
              <p:nvPr/>
            </p:nvSpPr>
            <p:spPr>
              <a:xfrm>
                <a:off x="7671843" y="1349383"/>
                <a:ext cx="97616" cy="99824"/>
              </a:xfrm>
              <a:custGeom>
                <a:avLst/>
                <a:gdLst/>
                <a:ahLst/>
                <a:cxnLst/>
                <a:rect l="l" t="t" r="r" b="b"/>
                <a:pathLst>
                  <a:path w="1547" h="1582" extrusionOk="0">
                    <a:moveTo>
                      <a:pt x="680" y="0"/>
                    </a:moveTo>
                    <a:cubicBezTo>
                      <a:pt x="680" y="0"/>
                      <a:pt x="1" y="1465"/>
                      <a:pt x="106" y="1465"/>
                    </a:cubicBezTo>
                    <a:cubicBezTo>
                      <a:pt x="107" y="1465"/>
                      <a:pt x="108" y="1465"/>
                      <a:pt x="109" y="1465"/>
                    </a:cubicBezTo>
                    <a:cubicBezTo>
                      <a:pt x="236" y="1444"/>
                      <a:pt x="402" y="1379"/>
                      <a:pt x="575" y="1379"/>
                    </a:cubicBezTo>
                    <a:cubicBezTo>
                      <a:pt x="709" y="1379"/>
                      <a:pt x="848" y="1418"/>
                      <a:pt x="978" y="1548"/>
                    </a:cubicBezTo>
                    <a:cubicBezTo>
                      <a:pt x="999" y="1571"/>
                      <a:pt x="1021" y="1581"/>
                      <a:pt x="1042" y="1581"/>
                    </a:cubicBezTo>
                    <a:cubicBezTo>
                      <a:pt x="1277" y="1581"/>
                      <a:pt x="1547" y="379"/>
                      <a:pt x="1405" y="379"/>
                    </a:cubicBezTo>
                    <a:cubicBezTo>
                      <a:pt x="1401" y="379"/>
                      <a:pt x="1398" y="380"/>
                      <a:pt x="1395" y="381"/>
                    </a:cubicBezTo>
                    <a:cubicBezTo>
                      <a:pt x="1373" y="389"/>
                      <a:pt x="1350" y="392"/>
                      <a:pt x="1327" y="392"/>
                    </a:cubicBezTo>
                    <a:cubicBezTo>
                      <a:pt x="1102" y="392"/>
                      <a:pt x="842" y="54"/>
                      <a:pt x="680"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7"/>
              <p:cNvSpPr/>
              <p:nvPr/>
            </p:nvSpPr>
            <p:spPr>
              <a:xfrm>
                <a:off x="7572018" y="1290826"/>
                <a:ext cx="168351" cy="160022"/>
              </a:xfrm>
              <a:custGeom>
                <a:avLst/>
                <a:gdLst/>
                <a:ahLst/>
                <a:cxnLst/>
                <a:rect l="l" t="t" r="r" b="b"/>
                <a:pathLst>
                  <a:path w="2668" h="2536" extrusionOk="0">
                    <a:moveTo>
                      <a:pt x="1169" y="0"/>
                    </a:moveTo>
                    <a:cubicBezTo>
                      <a:pt x="979" y="0"/>
                      <a:pt x="789" y="72"/>
                      <a:pt x="607" y="237"/>
                    </a:cubicBezTo>
                    <a:cubicBezTo>
                      <a:pt x="595" y="249"/>
                      <a:pt x="584" y="261"/>
                      <a:pt x="560" y="297"/>
                    </a:cubicBezTo>
                    <a:lnTo>
                      <a:pt x="560" y="273"/>
                    </a:lnTo>
                    <a:lnTo>
                      <a:pt x="560" y="273"/>
                    </a:lnTo>
                    <a:cubicBezTo>
                      <a:pt x="60" y="738"/>
                      <a:pt x="0" y="1214"/>
                      <a:pt x="619" y="1976"/>
                    </a:cubicBezTo>
                    <a:cubicBezTo>
                      <a:pt x="938" y="2353"/>
                      <a:pt x="1322" y="2536"/>
                      <a:pt x="1629" y="2536"/>
                    </a:cubicBezTo>
                    <a:cubicBezTo>
                      <a:pt x="1758" y="2536"/>
                      <a:pt x="1873" y="2503"/>
                      <a:pt x="1965" y="2440"/>
                    </a:cubicBezTo>
                    <a:cubicBezTo>
                      <a:pt x="1988" y="2404"/>
                      <a:pt x="2096" y="2321"/>
                      <a:pt x="2096" y="2321"/>
                    </a:cubicBezTo>
                    <a:cubicBezTo>
                      <a:pt x="2584" y="1761"/>
                      <a:pt x="2667" y="1214"/>
                      <a:pt x="2191" y="630"/>
                    </a:cubicBezTo>
                    <a:cubicBezTo>
                      <a:pt x="1887" y="257"/>
                      <a:pt x="1528" y="0"/>
                      <a:pt x="1169"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7"/>
              <p:cNvSpPr/>
              <p:nvPr/>
            </p:nvSpPr>
            <p:spPr>
              <a:xfrm>
                <a:off x="7567854" y="1282118"/>
                <a:ext cx="190499" cy="116293"/>
              </a:xfrm>
              <a:custGeom>
                <a:avLst/>
                <a:gdLst/>
                <a:ahLst/>
                <a:cxnLst/>
                <a:rect l="l" t="t" r="r" b="b"/>
                <a:pathLst>
                  <a:path w="3019" h="1843" extrusionOk="0">
                    <a:moveTo>
                      <a:pt x="1537" y="1"/>
                    </a:moveTo>
                    <a:cubicBezTo>
                      <a:pt x="1144" y="1"/>
                      <a:pt x="745" y="199"/>
                      <a:pt x="590" y="328"/>
                    </a:cubicBezTo>
                    <a:cubicBezTo>
                      <a:pt x="376" y="471"/>
                      <a:pt x="257" y="554"/>
                      <a:pt x="138" y="947"/>
                    </a:cubicBezTo>
                    <a:cubicBezTo>
                      <a:pt x="0" y="1438"/>
                      <a:pt x="390" y="1842"/>
                      <a:pt x="411" y="1842"/>
                    </a:cubicBezTo>
                    <a:cubicBezTo>
                      <a:pt x="412" y="1842"/>
                      <a:pt x="412" y="1841"/>
                      <a:pt x="411" y="1840"/>
                    </a:cubicBezTo>
                    <a:cubicBezTo>
                      <a:pt x="340" y="1638"/>
                      <a:pt x="376" y="1150"/>
                      <a:pt x="376" y="1149"/>
                    </a:cubicBezTo>
                    <a:lnTo>
                      <a:pt x="376" y="1149"/>
                    </a:lnTo>
                    <a:lnTo>
                      <a:pt x="447" y="1423"/>
                    </a:lnTo>
                    <a:lnTo>
                      <a:pt x="519" y="935"/>
                    </a:lnTo>
                    <a:cubicBezTo>
                      <a:pt x="519" y="935"/>
                      <a:pt x="590" y="1030"/>
                      <a:pt x="780" y="1054"/>
                    </a:cubicBezTo>
                    <a:cubicBezTo>
                      <a:pt x="839" y="1063"/>
                      <a:pt x="891" y="1066"/>
                      <a:pt x="936" y="1066"/>
                    </a:cubicBezTo>
                    <a:cubicBezTo>
                      <a:pt x="1141" y="1066"/>
                      <a:pt x="1221" y="995"/>
                      <a:pt x="1221" y="995"/>
                    </a:cubicBezTo>
                    <a:lnTo>
                      <a:pt x="1221" y="995"/>
                    </a:lnTo>
                    <a:cubicBezTo>
                      <a:pt x="1221" y="995"/>
                      <a:pt x="1192" y="1006"/>
                      <a:pt x="1149" y="1006"/>
                    </a:cubicBezTo>
                    <a:cubicBezTo>
                      <a:pt x="1084" y="1006"/>
                      <a:pt x="985" y="980"/>
                      <a:pt x="900" y="852"/>
                    </a:cubicBezTo>
                    <a:lnTo>
                      <a:pt x="900" y="852"/>
                    </a:lnTo>
                    <a:cubicBezTo>
                      <a:pt x="1185" y="935"/>
                      <a:pt x="1316" y="947"/>
                      <a:pt x="1412" y="947"/>
                    </a:cubicBezTo>
                    <a:cubicBezTo>
                      <a:pt x="1417" y="948"/>
                      <a:pt x="1421" y="949"/>
                      <a:pt x="1423" y="949"/>
                    </a:cubicBezTo>
                    <a:cubicBezTo>
                      <a:pt x="1463" y="949"/>
                      <a:pt x="971" y="756"/>
                      <a:pt x="971" y="756"/>
                    </a:cubicBezTo>
                    <a:cubicBezTo>
                      <a:pt x="971" y="756"/>
                      <a:pt x="1060" y="707"/>
                      <a:pt x="1204" y="707"/>
                    </a:cubicBezTo>
                    <a:cubicBezTo>
                      <a:pt x="1343" y="707"/>
                      <a:pt x="1534" y="753"/>
                      <a:pt x="1745" y="935"/>
                    </a:cubicBezTo>
                    <a:cubicBezTo>
                      <a:pt x="1780" y="874"/>
                      <a:pt x="1877" y="782"/>
                      <a:pt x="1964" y="782"/>
                    </a:cubicBezTo>
                    <a:cubicBezTo>
                      <a:pt x="1997" y="782"/>
                      <a:pt x="2028" y="795"/>
                      <a:pt x="2054" y="828"/>
                    </a:cubicBezTo>
                    <a:cubicBezTo>
                      <a:pt x="2281" y="1114"/>
                      <a:pt x="2281" y="1292"/>
                      <a:pt x="2293" y="1399"/>
                    </a:cubicBezTo>
                    <a:cubicBezTo>
                      <a:pt x="2302" y="1466"/>
                      <a:pt x="2433" y="1685"/>
                      <a:pt x="2559" y="1685"/>
                    </a:cubicBezTo>
                    <a:cubicBezTo>
                      <a:pt x="2590" y="1685"/>
                      <a:pt x="2621" y="1671"/>
                      <a:pt x="2650" y="1638"/>
                    </a:cubicBezTo>
                    <a:cubicBezTo>
                      <a:pt x="2805" y="1459"/>
                      <a:pt x="3019" y="995"/>
                      <a:pt x="2924" y="804"/>
                    </a:cubicBezTo>
                    <a:lnTo>
                      <a:pt x="2924" y="804"/>
                    </a:lnTo>
                    <a:cubicBezTo>
                      <a:pt x="2908" y="888"/>
                      <a:pt x="2819" y="948"/>
                      <a:pt x="2757" y="948"/>
                    </a:cubicBezTo>
                    <a:cubicBezTo>
                      <a:pt x="2723" y="948"/>
                      <a:pt x="2697" y="930"/>
                      <a:pt x="2697" y="887"/>
                    </a:cubicBezTo>
                    <a:cubicBezTo>
                      <a:pt x="2697" y="854"/>
                      <a:pt x="2856" y="767"/>
                      <a:pt x="2834" y="767"/>
                    </a:cubicBezTo>
                    <a:cubicBezTo>
                      <a:pt x="2833" y="767"/>
                      <a:pt x="2831" y="768"/>
                      <a:pt x="2828" y="768"/>
                    </a:cubicBezTo>
                    <a:cubicBezTo>
                      <a:pt x="2814" y="772"/>
                      <a:pt x="2800" y="774"/>
                      <a:pt x="2788" y="774"/>
                    </a:cubicBezTo>
                    <a:cubicBezTo>
                      <a:pt x="2685" y="774"/>
                      <a:pt x="2685" y="649"/>
                      <a:pt x="2685" y="649"/>
                    </a:cubicBezTo>
                    <a:cubicBezTo>
                      <a:pt x="2685" y="649"/>
                      <a:pt x="2293" y="280"/>
                      <a:pt x="1971" y="102"/>
                    </a:cubicBezTo>
                    <a:cubicBezTo>
                      <a:pt x="1836" y="29"/>
                      <a:pt x="1687" y="1"/>
                      <a:pt x="1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7"/>
              <p:cNvSpPr/>
              <p:nvPr/>
            </p:nvSpPr>
            <p:spPr>
              <a:xfrm>
                <a:off x="7716266" y="1431919"/>
                <a:ext cx="134529" cy="253662"/>
              </a:xfrm>
              <a:custGeom>
                <a:avLst/>
                <a:gdLst/>
                <a:ahLst/>
                <a:cxnLst/>
                <a:rect l="l" t="t" r="r" b="b"/>
                <a:pathLst>
                  <a:path w="2132" h="4020" extrusionOk="0">
                    <a:moveTo>
                      <a:pt x="1202" y="0"/>
                    </a:moveTo>
                    <a:cubicBezTo>
                      <a:pt x="1179" y="0"/>
                      <a:pt x="1167" y="2"/>
                      <a:pt x="1167" y="2"/>
                    </a:cubicBezTo>
                    <a:cubicBezTo>
                      <a:pt x="976" y="621"/>
                      <a:pt x="1072" y="1240"/>
                      <a:pt x="1048" y="1514"/>
                    </a:cubicBezTo>
                    <a:cubicBezTo>
                      <a:pt x="1000" y="2002"/>
                      <a:pt x="750" y="2681"/>
                      <a:pt x="679" y="2919"/>
                    </a:cubicBezTo>
                    <a:cubicBezTo>
                      <a:pt x="595" y="2954"/>
                      <a:pt x="453" y="3014"/>
                      <a:pt x="405" y="3074"/>
                    </a:cubicBezTo>
                    <a:cubicBezTo>
                      <a:pt x="345" y="3157"/>
                      <a:pt x="36" y="3359"/>
                      <a:pt x="48" y="3395"/>
                    </a:cubicBezTo>
                    <a:cubicBezTo>
                      <a:pt x="51" y="3420"/>
                      <a:pt x="65" y="3429"/>
                      <a:pt x="86" y="3429"/>
                    </a:cubicBezTo>
                    <a:cubicBezTo>
                      <a:pt x="145" y="3429"/>
                      <a:pt x="254" y="3353"/>
                      <a:pt x="298" y="3335"/>
                    </a:cubicBezTo>
                    <a:lnTo>
                      <a:pt x="298" y="3335"/>
                    </a:lnTo>
                    <a:cubicBezTo>
                      <a:pt x="203" y="3455"/>
                      <a:pt x="0" y="3728"/>
                      <a:pt x="0" y="3776"/>
                    </a:cubicBezTo>
                    <a:cubicBezTo>
                      <a:pt x="0" y="3789"/>
                      <a:pt x="6" y="3794"/>
                      <a:pt x="15" y="3794"/>
                    </a:cubicBezTo>
                    <a:cubicBezTo>
                      <a:pt x="58" y="3794"/>
                      <a:pt x="186" y="3680"/>
                      <a:pt x="274" y="3621"/>
                    </a:cubicBezTo>
                    <a:lnTo>
                      <a:pt x="274" y="3621"/>
                    </a:lnTo>
                    <a:cubicBezTo>
                      <a:pt x="155" y="3728"/>
                      <a:pt x="48" y="3847"/>
                      <a:pt x="60" y="3895"/>
                    </a:cubicBezTo>
                    <a:cubicBezTo>
                      <a:pt x="64" y="3902"/>
                      <a:pt x="73" y="3905"/>
                      <a:pt x="84" y="3905"/>
                    </a:cubicBezTo>
                    <a:cubicBezTo>
                      <a:pt x="135" y="3905"/>
                      <a:pt x="244" y="3848"/>
                      <a:pt x="322" y="3800"/>
                    </a:cubicBezTo>
                    <a:lnTo>
                      <a:pt x="322" y="3800"/>
                    </a:lnTo>
                    <a:cubicBezTo>
                      <a:pt x="262" y="3859"/>
                      <a:pt x="214" y="3907"/>
                      <a:pt x="214" y="3931"/>
                    </a:cubicBezTo>
                    <a:cubicBezTo>
                      <a:pt x="217" y="3955"/>
                      <a:pt x="231" y="3964"/>
                      <a:pt x="252" y="3964"/>
                    </a:cubicBezTo>
                    <a:cubicBezTo>
                      <a:pt x="313" y="3964"/>
                      <a:pt x="435" y="3880"/>
                      <a:pt x="524" y="3836"/>
                    </a:cubicBezTo>
                    <a:lnTo>
                      <a:pt x="524" y="3836"/>
                    </a:lnTo>
                    <a:cubicBezTo>
                      <a:pt x="464" y="3883"/>
                      <a:pt x="417" y="3943"/>
                      <a:pt x="441" y="3978"/>
                    </a:cubicBezTo>
                    <a:cubicBezTo>
                      <a:pt x="448" y="4007"/>
                      <a:pt x="461" y="4019"/>
                      <a:pt x="480" y="4019"/>
                    </a:cubicBezTo>
                    <a:cubicBezTo>
                      <a:pt x="525" y="4019"/>
                      <a:pt x="599" y="3951"/>
                      <a:pt x="691" y="3859"/>
                    </a:cubicBezTo>
                    <a:cubicBezTo>
                      <a:pt x="810" y="3788"/>
                      <a:pt x="941" y="3681"/>
                      <a:pt x="988" y="3562"/>
                    </a:cubicBezTo>
                    <a:cubicBezTo>
                      <a:pt x="1036" y="3490"/>
                      <a:pt x="1072" y="3419"/>
                      <a:pt x="1107" y="3335"/>
                    </a:cubicBezTo>
                    <a:cubicBezTo>
                      <a:pt x="1119" y="3300"/>
                      <a:pt x="1167" y="3264"/>
                      <a:pt x="1167" y="3240"/>
                    </a:cubicBezTo>
                    <a:cubicBezTo>
                      <a:pt x="1465" y="2883"/>
                      <a:pt x="1810" y="1907"/>
                      <a:pt x="1893" y="1704"/>
                    </a:cubicBezTo>
                    <a:cubicBezTo>
                      <a:pt x="2060" y="1276"/>
                      <a:pt x="2131" y="287"/>
                      <a:pt x="1727" y="121"/>
                    </a:cubicBezTo>
                    <a:cubicBezTo>
                      <a:pt x="1450" y="14"/>
                      <a:pt x="1273" y="0"/>
                      <a:pt x="1202"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7"/>
              <p:cNvSpPr/>
              <p:nvPr/>
            </p:nvSpPr>
            <p:spPr>
              <a:xfrm>
                <a:off x="7757534" y="1373677"/>
                <a:ext cx="107522" cy="130175"/>
              </a:xfrm>
              <a:custGeom>
                <a:avLst/>
                <a:gdLst/>
                <a:ahLst/>
                <a:cxnLst/>
                <a:rect l="l" t="t" r="r" b="b"/>
                <a:pathLst>
                  <a:path w="1704" h="2063" extrusionOk="0">
                    <a:moveTo>
                      <a:pt x="462" y="1"/>
                    </a:moveTo>
                    <a:cubicBezTo>
                      <a:pt x="424" y="1"/>
                      <a:pt x="386" y="3"/>
                      <a:pt x="346" y="8"/>
                    </a:cubicBezTo>
                    <a:cubicBezTo>
                      <a:pt x="156" y="32"/>
                      <a:pt x="1" y="270"/>
                      <a:pt x="108" y="639"/>
                    </a:cubicBezTo>
                    <a:cubicBezTo>
                      <a:pt x="239" y="984"/>
                      <a:pt x="346" y="1865"/>
                      <a:pt x="346" y="1865"/>
                    </a:cubicBezTo>
                    <a:cubicBezTo>
                      <a:pt x="535" y="2013"/>
                      <a:pt x="740" y="2063"/>
                      <a:pt x="933" y="2063"/>
                    </a:cubicBezTo>
                    <a:cubicBezTo>
                      <a:pt x="1348" y="2063"/>
                      <a:pt x="1704" y="1830"/>
                      <a:pt x="1704" y="1830"/>
                    </a:cubicBezTo>
                    <a:cubicBezTo>
                      <a:pt x="1704" y="1830"/>
                      <a:pt x="1493" y="1"/>
                      <a:pt x="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7"/>
              <p:cNvSpPr/>
              <p:nvPr/>
            </p:nvSpPr>
            <p:spPr>
              <a:xfrm>
                <a:off x="7331606" y="1888514"/>
                <a:ext cx="301302" cy="357525"/>
              </a:xfrm>
              <a:custGeom>
                <a:avLst/>
                <a:gdLst/>
                <a:ahLst/>
                <a:cxnLst/>
                <a:rect l="l" t="t" r="r" b="b"/>
                <a:pathLst>
                  <a:path w="4775" h="5666" extrusionOk="0">
                    <a:moveTo>
                      <a:pt x="4264" y="0"/>
                    </a:moveTo>
                    <a:cubicBezTo>
                      <a:pt x="4021" y="0"/>
                      <a:pt x="3741" y="76"/>
                      <a:pt x="3655" y="148"/>
                    </a:cubicBezTo>
                    <a:cubicBezTo>
                      <a:pt x="3536" y="243"/>
                      <a:pt x="167" y="5029"/>
                      <a:pt x="167" y="5029"/>
                    </a:cubicBezTo>
                    <a:cubicBezTo>
                      <a:pt x="48" y="5255"/>
                      <a:pt x="0" y="5553"/>
                      <a:pt x="203" y="5660"/>
                    </a:cubicBezTo>
                    <a:cubicBezTo>
                      <a:pt x="210" y="5664"/>
                      <a:pt x="220" y="5666"/>
                      <a:pt x="232" y="5666"/>
                    </a:cubicBezTo>
                    <a:cubicBezTo>
                      <a:pt x="546" y="5666"/>
                      <a:pt x="2235" y="4329"/>
                      <a:pt x="2465" y="3755"/>
                    </a:cubicBezTo>
                    <a:cubicBezTo>
                      <a:pt x="2703" y="3160"/>
                      <a:pt x="3441" y="1898"/>
                      <a:pt x="3810" y="1457"/>
                    </a:cubicBezTo>
                    <a:cubicBezTo>
                      <a:pt x="4179" y="1029"/>
                      <a:pt x="4775" y="350"/>
                      <a:pt x="4632" y="124"/>
                    </a:cubicBezTo>
                    <a:cubicBezTo>
                      <a:pt x="4570" y="34"/>
                      <a:pt x="4425" y="0"/>
                      <a:pt x="42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7"/>
              <p:cNvSpPr/>
              <p:nvPr/>
            </p:nvSpPr>
            <p:spPr>
              <a:xfrm>
                <a:off x="7336843" y="1887820"/>
                <a:ext cx="287799" cy="339857"/>
              </a:xfrm>
              <a:custGeom>
                <a:avLst/>
                <a:gdLst/>
                <a:ahLst/>
                <a:cxnLst/>
                <a:rect l="l" t="t" r="r" b="b"/>
                <a:pathLst>
                  <a:path w="4561" h="5386" extrusionOk="0">
                    <a:moveTo>
                      <a:pt x="4132" y="0"/>
                    </a:moveTo>
                    <a:cubicBezTo>
                      <a:pt x="3834" y="0"/>
                      <a:pt x="3377" y="220"/>
                      <a:pt x="3084" y="432"/>
                    </a:cubicBezTo>
                    <a:cubicBezTo>
                      <a:pt x="2703" y="730"/>
                      <a:pt x="655" y="3838"/>
                      <a:pt x="655" y="3838"/>
                    </a:cubicBezTo>
                    <a:cubicBezTo>
                      <a:pt x="655" y="3838"/>
                      <a:pt x="0" y="5147"/>
                      <a:pt x="24" y="5362"/>
                    </a:cubicBezTo>
                    <a:cubicBezTo>
                      <a:pt x="24" y="5378"/>
                      <a:pt x="36" y="5386"/>
                      <a:pt x="56" y="5386"/>
                    </a:cubicBezTo>
                    <a:cubicBezTo>
                      <a:pt x="295" y="5386"/>
                      <a:pt x="1788" y="4385"/>
                      <a:pt x="2084" y="3838"/>
                    </a:cubicBezTo>
                    <a:cubicBezTo>
                      <a:pt x="2417" y="3242"/>
                      <a:pt x="2953" y="2171"/>
                      <a:pt x="3322" y="1635"/>
                    </a:cubicBezTo>
                    <a:cubicBezTo>
                      <a:pt x="3679" y="1099"/>
                      <a:pt x="4561" y="313"/>
                      <a:pt x="4370" y="87"/>
                    </a:cubicBezTo>
                    <a:cubicBezTo>
                      <a:pt x="4318" y="26"/>
                      <a:pt x="4235" y="0"/>
                      <a:pt x="4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7"/>
              <p:cNvSpPr/>
              <p:nvPr/>
            </p:nvSpPr>
            <p:spPr>
              <a:xfrm>
                <a:off x="7306050" y="1864725"/>
                <a:ext cx="259909" cy="284076"/>
              </a:xfrm>
              <a:custGeom>
                <a:avLst/>
                <a:gdLst/>
                <a:ahLst/>
                <a:cxnLst/>
                <a:rect l="l" t="t" r="r" b="b"/>
                <a:pathLst>
                  <a:path w="4119" h="4502" extrusionOk="0">
                    <a:moveTo>
                      <a:pt x="2485" y="1"/>
                    </a:moveTo>
                    <a:cubicBezTo>
                      <a:pt x="2482" y="1"/>
                      <a:pt x="2479" y="1"/>
                      <a:pt x="2477" y="1"/>
                    </a:cubicBezTo>
                    <a:cubicBezTo>
                      <a:pt x="2084" y="1"/>
                      <a:pt x="1072" y="501"/>
                      <a:pt x="548" y="1120"/>
                    </a:cubicBezTo>
                    <a:cubicBezTo>
                      <a:pt x="227" y="1525"/>
                      <a:pt x="0" y="2406"/>
                      <a:pt x="512" y="3311"/>
                    </a:cubicBezTo>
                    <a:cubicBezTo>
                      <a:pt x="1012" y="4216"/>
                      <a:pt x="1489" y="4501"/>
                      <a:pt x="1489" y="4501"/>
                    </a:cubicBezTo>
                    <a:cubicBezTo>
                      <a:pt x="1489" y="4501"/>
                      <a:pt x="3275" y="1584"/>
                      <a:pt x="3977" y="858"/>
                    </a:cubicBezTo>
                    <a:cubicBezTo>
                      <a:pt x="4119" y="693"/>
                      <a:pt x="2820" y="1"/>
                      <a:pt x="24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7"/>
              <p:cNvSpPr/>
              <p:nvPr/>
            </p:nvSpPr>
            <p:spPr>
              <a:xfrm>
                <a:off x="7295489" y="1912540"/>
                <a:ext cx="184883" cy="238203"/>
              </a:xfrm>
              <a:custGeom>
                <a:avLst/>
                <a:gdLst/>
                <a:ahLst/>
                <a:cxnLst/>
                <a:rect l="l" t="t" r="r" b="b"/>
                <a:pathLst>
                  <a:path w="2930" h="3775" extrusionOk="0">
                    <a:moveTo>
                      <a:pt x="929" y="1"/>
                    </a:moveTo>
                    <a:cubicBezTo>
                      <a:pt x="596" y="417"/>
                      <a:pt x="1" y="1608"/>
                      <a:pt x="489" y="2465"/>
                    </a:cubicBezTo>
                    <a:cubicBezTo>
                      <a:pt x="1001" y="3370"/>
                      <a:pt x="1656" y="3775"/>
                      <a:pt x="1656" y="3775"/>
                    </a:cubicBezTo>
                    <a:cubicBezTo>
                      <a:pt x="1656" y="3775"/>
                      <a:pt x="2334" y="2620"/>
                      <a:pt x="2930" y="1727"/>
                    </a:cubicBezTo>
                    <a:cubicBezTo>
                      <a:pt x="2191" y="1370"/>
                      <a:pt x="977" y="572"/>
                      <a:pt x="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7"/>
              <p:cNvSpPr/>
              <p:nvPr/>
            </p:nvSpPr>
            <p:spPr>
              <a:xfrm>
                <a:off x="7919765" y="884017"/>
                <a:ext cx="236562" cy="205138"/>
              </a:xfrm>
              <a:custGeom>
                <a:avLst/>
                <a:gdLst/>
                <a:ahLst/>
                <a:cxnLst/>
                <a:rect l="l" t="t" r="r" b="b"/>
                <a:pathLst>
                  <a:path w="3749" h="3251" extrusionOk="0">
                    <a:moveTo>
                      <a:pt x="426" y="1"/>
                    </a:moveTo>
                    <a:cubicBezTo>
                      <a:pt x="1" y="1"/>
                      <a:pt x="514" y="2112"/>
                      <a:pt x="514" y="2112"/>
                    </a:cubicBezTo>
                    <a:cubicBezTo>
                      <a:pt x="755" y="2106"/>
                      <a:pt x="991" y="2086"/>
                      <a:pt x="1234" y="2086"/>
                    </a:cubicBezTo>
                    <a:cubicBezTo>
                      <a:pt x="1891" y="2086"/>
                      <a:pt x="2594" y="2234"/>
                      <a:pt x="3550" y="3208"/>
                    </a:cubicBezTo>
                    <a:cubicBezTo>
                      <a:pt x="3578" y="3237"/>
                      <a:pt x="3599" y="3251"/>
                      <a:pt x="3614" y="3251"/>
                    </a:cubicBezTo>
                    <a:cubicBezTo>
                      <a:pt x="3749" y="3251"/>
                      <a:pt x="3436" y="2214"/>
                      <a:pt x="3383" y="1648"/>
                    </a:cubicBezTo>
                    <a:cubicBezTo>
                      <a:pt x="3347" y="1089"/>
                      <a:pt x="3478" y="1041"/>
                      <a:pt x="3526" y="696"/>
                    </a:cubicBezTo>
                    <a:lnTo>
                      <a:pt x="3526" y="696"/>
                    </a:lnTo>
                    <a:cubicBezTo>
                      <a:pt x="3476" y="713"/>
                      <a:pt x="3390" y="722"/>
                      <a:pt x="3277" y="722"/>
                    </a:cubicBezTo>
                    <a:cubicBezTo>
                      <a:pt x="2634" y="722"/>
                      <a:pt x="1128" y="448"/>
                      <a:pt x="561" y="53"/>
                    </a:cubicBezTo>
                    <a:cubicBezTo>
                      <a:pt x="508" y="17"/>
                      <a:pt x="464" y="1"/>
                      <a:pt x="426"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7"/>
              <p:cNvSpPr/>
              <p:nvPr/>
            </p:nvSpPr>
            <p:spPr>
              <a:xfrm>
                <a:off x="8075371" y="916451"/>
                <a:ext cx="447063" cy="351341"/>
              </a:xfrm>
              <a:custGeom>
                <a:avLst/>
                <a:gdLst/>
                <a:ahLst/>
                <a:cxnLst/>
                <a:rect l="l" t="t" r="r" b="b"/>
                <a:pathLst>
                  <a:path w="7085" h="5568" extrusionOk="0">
                    <a:moveTo>
                      <a:pt x="1295" y="0"/>
                    </a:moveTo>
                    <a:cubicBezTo>
                      <a:pt x="756" y="0"/>
                      <a:pt x="322" y="74"/>
                      <a:pt x="322" y="74"/>
                    </a:cubicBezTo>
                    <a:lnTo>
                      <a:pt x="60" y="1813"/>
                    </a:lnTo>
                    <a:lnTo>
                      <a:pt x="0" y="2515"/>
                    </a:lnTo>
                    <a:cubicBezTo>
                      <a:pt x="0" y="2515"/>
                      <a:pt x="357" y="2634"/>
                      <a:pt x="1334" y="4170"/>
                    </a:cubicBezTo>
                    <a:cubicBezTo>
                      <a:pt x="1543" y="4496"/>
                      <a:pt x="1785" y="4594"/>
                      <a:pt x="2026" y="4594"/>
                    </a:cubicBezTo>
                    <a:cubicBezTo>
                      <a:pt x="2399" y="4594"/>
                      <a:pt x="2771" y="4361"/>
                      <a:pt x="3025" y="4361"/>
                    </a:cubicBezTo>
                    <a:cubicBezTo>
                      <a:pt x="3029" y="4361"/>
                      <a:pt x="3033" y="4361"/>
                      <a:pt x="3036" y="4361"/>
                    </a:cubicBezTo>
                    <a:cubicBezTo>
                      <a:pt x="4175" y="4415"/>
                      <a:pt x="5132" y="5567"/>
                      <a:pt x="5436" y="5567"/>
                    </a:cubicBezTo>
                    <a:cubicBezTo>
                      <a:pt x="5463" y="5567"/>
                      <a:pt x="5485" y="5559"/>
                      <a:pt x="5501" y="5539"/>
                    </a:cubicBezTo>
                    <a:cubicBezTo>
                      <a:pt x="6144" y="4849"/>
                      <a:pt x="6787" y="3099"/>
                      <a:pt x="6537" y="2730"/>
                    </a:cubicBezTo>
                    <a:cubicBezTo>
                      <a:pt x="6192" y="2206"/>
                      <a:pt x="7085" y="2575"/>
                      <a:pt x="5168" y="1372"/>
                    </a:cubicBezTo>
                    <a:cubicBezTo>
                      <a:pt x="3572" y="372"/>
                      <a:pt x="3286" y="301"/>
                      <a:pt x="2143" y="74"/>
                    </a:cubicBezTo>
                    <a:cubicBezTo>
                      <a:pt x="1862" y="19"/>
                      <a:pt x="1565" y="0"/>
                      <a:pt x="1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7"/>
              <p:cNvSpPr/>
              <p:nvPr/>
            </p:nvSpPr>
            <p:spPr>
              <a:xfrm>
                <a:off x="7793627" y="763622"/>
                <a:ext cx="264515" cy="287610"/>
              </a:xfrm>
              <a:custGeom>
                <a:avLst/>
                <a:gdLst/>
                <a:ahLst/>
                <a:cxnLst/>
                <a:rect l="l" t="t" r="r" b="b"/>
                <a:pathLst>
                  <a:path w="4192" h="4558" extrusionOk="0">
                    <a:moveTo>
                      <a:pt x="2057" y="0"/>
                    </a:moveTo>
                    <a:cubicBezTo>
                      <a:pt x="1682" y="0"/>
                      <a:pt x="1303" y="137"/>
                      <a:pt x="953" y="377"/>
                    </a:cubicBezTo>
                    <a:cubicBezTo>
                      <a:pt x="120" y="937"/>
                      <a:pt x="0" y="1877"/>
                      <a:pt x="703" y="2937"/>
                    </a:cubicBezTo>
                    <a:cubicBezTo>
                      <a:pt x="834" y="3139"/>
                      <a:pt x="1084" y="3270"/>
                      <a:pt x="1239" y="3437"/>
                    </a:cubicBezTo>
                    <a:cubicBezTo>
                      <a:pt x="1274" y="3544"/>
                      <a:pt x="1572" y="3985"/>
                      <a:pt x="1608" y="4151"/>
                    </a:cubicBezTo>
                    <a:cubicBezTo>
                      <a:pt x="1632" y="4191"/>
                      <a:pt x="1669" y="4206"/>
                      <a:pt x="1712" y="4206"/>
                    </a:cubicBezTo>
                    <a:cubicBezTo>
                      <a:pt x="1775" y="4206"/>
                      <a:pt x="1852" y="4175"/>
                      <a:pt x="1929" y="4140"/>
                    </a:cubicBezTo>
                    <a:cubicBezTo>
                      <a:pt x="2254" y="4371"/>
                      <a:pt x="2439" y="4558"/>
                      <a:pt x="2667" y="4558"/>
                    </a:cubicBezTo>
                    <a:cubicBezTo>
                      <a:pt x="2815" y="4558"/>
                      <a:pt x="2981" y="4479"/>
                      <a:pt x="3215" y="4282"/>
                    </a:cubicBezTo>
                    <a:cubicBezTo>
                      <a:pt x="4001" y="3616"/>
                      <a:pt x="4191" y="1937"/>
                      <a:pt x="3501" y="877"/>
                    </a:cubicBezTo>
                    <a:cubicBezTo>
                      <a:pt x="3086" y="262"/>
                      <a:pt x="2576" y="0"/>
                      <a:pt x="2057"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7"/>
              <p:cNvSpPr/>
              <p:nvPr/>
            </p:nvSpPr>
            <p:spPr>
              <a:xfrm>
                <a:off x="7794385" y="748793"/>
                <a:ext cx="265272" cy="176554"/>
              </a:xfrm>
              <a:custGeom>
                <a:avLst/>
                <a:gdLst/>
                <a:ahLst/>
                <a:cxnLst/>
                <a:rect l="l" t="t" r="r" b="b"/>
                <a:pathLst>
                  <a:path w="4204" h="2798" extrusionOk="0">
                    <a:moveTo>
                      <a:pt x="2433" y="0"/>
                    </a:moveTo>
                    <a:cubicBezTo>
                      <a:pt x="2132" y="0"/>
                      <a:pt x="1776" y="97"/>
                      <a:pt x="1346" y="326"/>
                    </a:cubicBezTo>
                    <a:cubicBezTo>
                      <a:pt x="0" y="1041"/>
                      <a:pt x="96" y="2053"/>
                      <a:pt x="310" y="2220"/>
                    </a:cubicBezTo>
                    <a:lnTo>
                      <a:pt x="1441" y="1981"/>
                    </a:lnTo>
                    <a:lnTo>
                      <a:pt x="2441" y="2184"/>
                    </a:lnTo>
                    <a:cubicBezTo>
                      <a:pt x="2441" y="2184"/>
                      <a:pt x="2477" y="1993"/>
                      <a:pt x="2596" y="1934"/>
                    </a:cubicBezTo>
                    <a:cubicBezTo>
                      <a:pt x="2623" y="1918"/>
                      <a:pt x="2650" y="1911"/>
                      <a:pt x="2676" y="1911"/>
                    </a:cubicBezTo>
                    <a:cubicBezTo>
                      <a:pt x="2892" y="1911"/>
                      <a:pt x="3068" y="2386"/>
                      <a:pt x="3036" y="2577"/>
                    </a:cubicBezTo>
                    <a:cubicBezTo>
                      <a:pt x="3024" y="2756"/>
                      <a:pt x="3363" y="2798"/>
                      <a:pt x="3679" y="2798"/>
                    </a:cubicBezTo>
                    <a:cubicBezTo>
                      <a:pt x="3950" y="2798"/>
                      <a:pt x="4203" y="2767"/>
                      <a:pt x="4203" y="2767"/>
                    </a:cubicBezTo>
                    <a:cubicBezTo>
                      <a:pt x="4203" y="2767"/>
                      <a:pt x="4168" y="1410"/>
                      <a:pt x="3679" y="755"/>
                    </a:cubicBezTo>
                    <a:cubicBezTo>
                      <a:pt x="3363" y="330"/>
                      <a:pt x="2990" y="0"/>
                      <a:pt x="24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7"/>
              <p:cNvSpPr/>
              <p:nvPr/>
            </p:nvSpPr>
            <p:spPr>
              <a:xfrm>
                <a:off x="7779367" y="853540"/>
                <a:ext cx="181097" cy="112697"/>
              </a:xfrm>
              <a:custGeom>
                <a:avLst/>
                <a:gdLst/>
                <a:ahLst/>
                <a:cxnLst/>
                <a:rect l="l" t="t" r="r" b="b"/>
                <a:pathLst>
                  <a:path w="2870" h="1786" extrusionOk="0">
                    <a:moveTo>
                      <a:pt x="1524" y="1"/>
                    </a:moveTo>
                    <a:cubicBezTo>
                      <a:pt x="974" y="1"/>
                      <a:pt x="393" y="155"/>
                      <a:pt x="393" y="155"/>
                    </a:cubicBezTo>
                    <a:cubicBezTo>
                      <a:pt x="238" y="452"/>
                      <a:pt x="0" y="726"/>
                      <a:pt x="417" y="810"/>
                    </a:cubicBezTo>
                    <a:cubicBezTo>
                      <a:pt x="834" y="869"/>
                      <a:pt x="2620" y="821"/>
                      <a:pt x="2786" y="1786"/>
                    </a:cubicBezTo>
                    <a:cubicBezTo>
                      <a:pt x="2870" y="1750"/>
                      <a:pt x="2810" y="595"/>
                      <a:pt x="2298" y="190"/>
                    </a:cubicBezTo>
                    <a:cubicBezTo>
                      <a:pt x="2117" y="47"/>
                      <a:pt x="1825" y="1"/>
                      <a:pt x="1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7910048" y="693580"/>
                <a:ext cx="139830" cy="172768"/>
              </a:xfrm>
              <a:custGeom>
                <a:avLst/>
                <a:gdLst/>
                <a:ahLst/>
                <a:cxnLst/>
                <a:rect l="l" t="t" r="r" b="b"/>
                <a:pathLst>
                  <a:path w="2216" h="2738" extrusionOk="0">
                    <a:moveTo>
                      <a:pt x="1062" y="0"/>
                    </a:moveTo>
                    <a:cubicBezTo>
                      <a:pt x="655" y="0"/>
                      <a:pt x="167" y="419"/>
                      <a:pt x="72" y="928"/>
                    </a:cubicBezTo>
                    <a:cubicBezTo>
                      <a:pt x="1" y="1273"/>
                      <a:pt x="608" y="1392"/>
                      <a:pt x="1025" y="1618"/>
                    </a:cubicBezTo>
                    <a:cubicBezTo>
                      <a:pt x="1430" y="1844"/>
                      <a:pt x="2215" y="2737"/>
                      <a:pt x="2215" y="2737"/>
                    </a:cubicBezTo>
                    <a:cubicBezTo>
                      <a:pt x="2096" y="1630"/>
                      <a:pt x="1692" y="368"/>
                      <a:pt x="1358" y="94"/>
                    </a:cubicBezTo>
                    <a:cubicBezTo>
                      <a:pt x="1271" y="29"/>
                      <a:pt x="1169" y="0"/>
                      <a:pt x="1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7"/>
              <p:cNvSpPr/>
              <p:nvPr/>
            </p:nvSpPr>
            <p:spPr>
              <a:xfrm>
                <a:off x="7921343" y="700837"/>
                <a:ext cx="64173" cy="50165"/>
              </a:xfrm>
              <a:custGeom>
                <a:avLst/>
                <a:gdLst/>
                <a:ahLst/>
                <a:cxnLst/>
                <a:rect l="l" t="t" r="r" b="b"/>
                <a:pathLst>
                  <a:path w="1017" h="795" extrusionOk="0">
                    <a:moveTo>
                      <a:pt x="823" y="0"/>
                    </a:moveTo>
                    <a:cubicBezTo>
                      <a:pt x="812" y="0"/>
                      <a:pt x="800" y="1"/>
                      <a:pt x="786" y="3"/>
                    </a:cubicBezTo>
                    <a:cubicBezTo>
                      <a:pt x="548" y="39"/>
                      <a:pt x="477" y="146"/>
                      <a:pt x="477" y="146"/>
                    </a:cubicBezTo>
                    <a:cubicBezTo>
                      <a:pt x="477" y="146"/>
                      <a:pt x="600" y="79"/>
                      <a:pt x="666" y="79"/>
                    </a:cubicBezTo>
                    <a:cubicBezTo>
                      <a:pt x="696" y="79"/>
                      <a:pt x="714" y="93"/>
                      <a:pt x="703" y="134"/>
                    </a:cubicBezTo>
                    <a:cubicBezTo>
                      <a:pt x="666" y="236"/>
                      <a:pt x="395" y="404"/>
                      <a:pt x="291" y="404"/>
                    </a:cubicBezTo>
                    <a:cubicBezTo>
                      <a:pt x="262" y="404"/>
                      <a:pt x="245" y="391"/>
                      <a:pt x="251" y="360"/>
                    </a:cubicBezTo>
                    <a:cubicBezTo>
                      <a:pt x="256" y="347"/>
                      <a:pt x="257" y="341"/>
                      <a:pt x="255" y="341"/>
                    </a:cubicBezTo>
                    <a:lnTo>
                      <a:pt x="255" y="341"/>
                    </a:lnTo>
                    <a:cubicBezTo>
                      <a:pt x="237" y="341"/>
                      <a:pt x="1" y="729"/>
                      <a:pt x="1" y="729"/>
                    </a:cubicBezTo>
                    <a:cubicBezTo>
                      <a:pt x="4" y="775"/>
                      <a:pt x="43" y="795"/>
                      <a:pt x="102" y="795"/>
                    </a:cubicBezTo>
                    <a:cubicBezTo>
                      <a:pt x="260" y="795"/>
                      <a:pt x="562" y="655"/>
                      <a:pt x="727" y="491"/>
                    </a:cubicBezTo>
                    <a:cubicBezTo>
                      <a:pt x="940" y="277"/>
                      <a:pt x="1016" y="0"/>
                      <a:pt x="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7"/>
              <p:cNvSpPr/>
              <p:nvPr/>
            </p:nvSpPr>
            <p:spPr>
              <a:xfrm>
                <a:off x="7830415" y="1054136"/>
                <a:ext cx="368188" cy="492306"/>
              </a:xfrm>
              <a:custGeom>
                <a:avLst/>
                <a:gdLst/>
                <a:ahLst/>
                <a:cxnLst/>
                <a:rect l="l" t="t" r="r" b="b"/>
                <a:pathLst>
                  <a:path w="5835" h="7802" extrusionOk="0">
                    <a:moveTo>
                      <a:pt x="4608" y="1"/>
                    </a:moveTo>
                    <a:cubicBezTo>
                      <a:pt x="4318" y="1"/>
                      <a:pt x="4085" y="36"/>
                      <a:pt x="4085" y="36"/>
                    </a:cubicBezTo>
                    <a:cubicBezTo>
                      <a:pt x="3954" y="429"/>
                      <a:pt x="3311" y="2214"/>
                      <a:pt x="2823" y="3334"/>
                    </a:cubicBezTo>
                    <a:cubicBezTo>
                      <a:pt x="2334" y="4179"/>
                      <a:pt x="1882" y="5191"/>
                      <a:pt x="1513" y="5810"/>
                    </a:cubicBezTo>
                    <a:cubicBezTo>
                      <a:pt x="1311" y="5953"/>
                      <a:pt x="1013" y="5989"/>
                      <a:pt x="810" y="6167"/>
                    </a:cubicBezTo>
                    <a:cubicBezTo>
                      <a:pt x="608" y="6370"/>
                      <a:pt x="489" y="6394"/>
                      <a:pt x="263" y="6465"/>
                    </a:cubicBezTo>
                    <a:cubicBezTo>
                      <a:pt x="186" y="6498"/>
                      <a:pt x="220" y="6611"/>
                      <a:pt x="346" y="6611"/>
                    </a:cubicBezTo>
                    <a:cubicBezTo>
                      <a:pt x="357" y="6611"/>
                      <a:pt x="369" y="6610"/>
                      <a:pt x="382" y="6608"/>
                    </a:cubicBezTo>
                    <a:cubicBezTo>
                      <a:pt x="525" y="6572"/>
                      <a:pt x="810" y="6572"/>
                      <a:pt x="810" y="6572"/>
                    </a:cubicBezTo>
                    <a:lnTo>
                      <a:pt x="810" y="6572"/>
                    </a:lnTo>
                    <a:cubicBezTo>
                      <a:pt x="810" y="6572"/>
                      <a:pt x="632" y="6822"/>
                      <a:pt x="441" y="6977"/>
                    </a:cubicBezTo>
                    <a:cubicBezTo>
                      <a:pt x="251" y="7120"/>
                      <a:pt x="1" y="7358"/>
                      <a:pt x="120" y="7394"/>
                    </a:cubicBezTo>
                    <a:cubicBezTo>
                      <a:pt x="122" y="7394"/>
                      <a:pt x="125" y="7394"/>
                      <a:pt x="128" y="7394"/>
                    </a:cubicBezTo>
                    <a:cubicBezTo>
                      <a:pt x="196" y="7394"/>
                      <a:pt x="378" y="7269"/>
                      <a:pt x="549" y="7144"/>
                    </a:cubicBezTo>
                    <a:lnTo>
                      <a:pt x="549" y="7144"/>
                    </a:lnTo>
                    <a:cubicBezTo>
                      <a:pt x="322" y="7322"/>
                      <a:pt x="96" y="7525"/>
                      <a:pt x="156" y="7584"/>
                    </a:cubicBezTo>
                    <a:cubicBezTo>
                      <a:pt x="166" y="7597"/>
                      <a:pt x="182" y="7603"/>
                      <a:pt x="202" y="7603"/>
                    </a:cubicBezTo>
                    <a:cubicBezTo>
                      <a:pt x="276" y="7603"/>
                      <a:pt x="408" y="7528"/>
                      <a:pt x="549" y="7453"/>
                    </a:cubicBezTo>
                    <a:lnTo>
                      <a:pt x="549" y="7453"/>
                    </a:lnTo>
                    <a:cubicBezTo>
                      <a:pt x="418" y="7560"/>
                      <a:pt x="322" y="7679"/>
                      <a:pt x="382" y="7739"/>
                    </a:cubicBezTo>
                    <a:cubicBezTo>
                      <a:pt x="392" y="7746"/>
                      <a:pt x="405" y="7750"/>
                      <a:pt x="421" y="7750"/>
                    </a:cubicBezTo>
                    <a:cubicBezTo>
                      <a:pt x="484" y="7750"/>
                      <a:pt x="592" y="7700"/>
                      <a:pt x="715" y="7644"/>
                    </a:cubicBezTo>
                    <a:lnTo>
                      <a:pt x="715" y="7644"/>
                    </a:lnTo>
                    <a:cubicBezTo>
                      <a:pt x="632" y="7691"/>
                      <a:pt x="596" y="7751"/>
                      <a:pt x="596" y="7775"/>
                    </a:cubicBezTo>
                    <a:cubicBezTo>
                      <a:pt x="598" y="7793"/>
                      <a:pt x="616" y="7801"/>
                      <a:pt x="646" y="7801"/>
                    </a:cubicBezTo>
                    <a:cubicBezTo>
                      <a:pt x="774" y="7801"/>
                      <a:pt x="1126" y="7644"/>
                      <a:pt x="1453" y="7394"/>
                    </a:cubicBezTo>
                    <a:cubicBezTo>
                      <a:pt x="1751" y="7156"/>
                      <a:pt x="1965" y="6655"/>
                      <a:pt x="2108" y="6358"/>
                    </a:cubicBezTo>
                    <a:cubicBezTo>
                      <a:pt x="2596" y="5858"/>
                      <a:pt x="4013" y="4369"/>
                      <a:pt x="4263" y="3846"/>
                    </a:cubicBezTo>
                    <a:cubicBezTo>
                      <a:pt x="4597" y="3191"/>
                      <a:pt x="5835" y="1095"/>
                      <a:pt x="5680" y="452"/>
                    </a:cubicBezTo>
                    <a:cubicBezTo>
                      <a:pt x="5581" y="77"/>
                      <a:pt x="5034" y="1"/>
                      <a:pt x="4608"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7"/>
              <p:cNvSpPr/>
              <p:nvPr/>
            </p:nvSpPr>
            <p:spPr>
              <a:xfrm>
                <a:off x="8046029" y="943016"/>
                <a:ext cx="176617" cy="224573"/>
              </a:xfrm>
              <a:custGeom>
                <a:avLst/>
                <a:gdLst/>
                <a:ahLst/>
                <a:cxnLst/>
                <a:rect l="l" t="t" r="r" b="b"/>
                <a:pathLst>
                  <a:path w="2799" h="3559" extrusionOk="0">
                    <a:moveTo>
                      <a:pt x="1495" y="1"/>
                    </a:moveTo>
                    <a:cubicBezTo>
                      <a:pt x="1049" y="1"/>
                      <a:pt x="848" y="420"/>
                      <a:pt x="596" y="1011"/>
                    </a:cubicBezTo>
                    <a:cubicBezTo>
                      <a:pt x="120" y="2190"/>
                      <a:pt x="1" y="3285"/>
                      <a:pt x="1" y="3285"/>
                    </a:cubicBezTo>
                    <a:cubicBezTo>
                      <a:pt x="1" y="3285"/>
                      <a:pt x="2096" y="3380"/>
                      <a:pt x="2573" y="3559"/>
                    </a:cubicBezTo>
                    <a:cubicBezTo>
                      <a:pt x="2799" y="3213"/>
                      <a:pt x="2739" y="1558"/>
                      <a:pt x="2501" y="892"/>
                    </a:cubicBezTo>
                    <a:cubicBezTo>
                      <a:pt x="2275" y="225"/>
                      <a:pt x="1942" y="70"/>
                      <a:pt x="1620" y="11"/>
                    </a:cubicBezTo>
                    <a:cubicBezTo>
                      <a:pt x="1576" y="4"/>
                      <a:pt x="1535" y="1"/>
                      <a:pt x="14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8072342" y="3361279"/>
                <a:ext cx="184883" cy="277577"/>
              </a:xfrm>
              <a:custGeom>
                <a:avLst/>
                <a:gdLst/>
                <a:ahLst/>
                <a:cxnLst/>
                <a:rect l="l" t="t" r="r" b="b"/>
                <a:pathLst>
                  <a:path w="2930" h="4399" extrusionOk="0">
                    <a:moveTo>
                      <a:pt x="929" y="1"/>
                    </a:moveTo>
                    <a:cubicBezTo>
                      <a:pt x="1108" y="180"/>
                      <a:pt x="1560" y="1263"/>
                      <a:pt x="1501" y="1442"/>
                    </a:cubicBezTo>
                    <a:cubicBezTo>
                      <a:pt x="1394" y="939"/>
                      <a:pt x="787" y="272"/>
                      <a:pt x="198" y="272"/>
                    </a:cubicBezTo>
                    <a:cubicBezTo>
                      <a:pt x="132" y="272"/>
                      <a:pt x="66" y="281"/>
                      <a:pt x="1" y="299"/>
                    </a:cubicBezTo>
                    <a:cubicBezTo>
                      <a:pt x="525" y="418"/>
                      <a:pt x="1167" y="1156"/>
                      <a:pt x="989" y="2204"/>
                    </a:cubicBezTo>
                    <a:cubicBezTo>
                      <a:pt x="822" y="3239"/>
                      <a:pt x="1287" y="4335"/>
                      <a:pt x="1965" y="4394"/>
                    </a:cubicBezTo>
                    <a:cubicBezTo>
                      <a:pt x="1965" y="4394"/>
                      <a:pt x="1993" y="4399"/>
                      <a:pt x="2039" y="4399"/>
                    </a:cubicBezTo>
                    <a:cubicBezTo>
                      <a:pt x="2230" y="4399"/>
                      <a:pt x="2738" y="4321"/>
                      <a:pt x="2834" y="3513"/>
                    </a:cubicBezTo>
                    <a:cubicBezTo>
                      <a:pt x="2930" y="2525"/>
                      <a:pt x="1382" y="120"/>
                      <a:pt x="9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8125725" y="2884240"/>
                <a:ext cx="73638" cy="192392"/>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57"/>
            <p:cNvGrpSpPr/>
            <p:nvPr/>
          </p:nvGrpSpPr>
          <p:grpSpPr>
            <a:xfrm>
              <a:off x="8326250" y="-23900"/>
              <a:ext cx="1220922" cy="4629226"/>
              <a:chOff x="8326250" y="-23900"/>
              <a:chExt cx="1220922" cy="4629226"/>
            </a:xfrm>
          </p:grpSpPr>
          <p:grpSp>
            <p:nvGrpSpPr>
              <p:cNvPr id="1947" name="Google Shape;1947;p57"/>
              <p:cNvGrpSpPr/>
              <p:nvPr/>
            </p:nvGrpSpPr>
            <p:grpSpPr>
              <a:xfrm>
                <a:off x="8326250" y="-23900"/>
                <a:ext cx="1220922" cy="4629226"/>
                <a:chOff x="8326271" y="-20999"/>
                <a:chExt cx="1220922" cy="4626450"/>
              </a:xfrm>
            </p:grpSpPr>
            <p:sp>
              <p:nvSpPr>
                <p:cNvPr id="1948" name="Google Shape;1948;p57"/>
                <p:cNvSpPr/>
                <p:nvPr/>
              </p:nvSpPr>
              <p:spPr>
                <a:xfrm>
                  <a:off x="8326271" y="-20999"/>
                  <a:ext cx="1220922" cy="4626450"/>
                </a:xfrm>
                <a:custGeom>
                  <a:avLst/>
                  <a:gdLst/>
                  <a:ahLst/>
                  <a:cxnLst/>
                  <a:rect l="l" t="t" r="r" b="b"/>
                  <a:pathLst>
                    <a:path w="19349" h="67033" extrusionOk="0">
                      <a:moveTo>
                        <a:pt x="1" y="1"/>
                      </a:moveTo>
                      <a:lnTo>
                        <a:pt x="1" y="67033"/>
                      </a:lnTo>
                      <a:lnTo>
                        <a:pt x="19349" y="67033"/>
                      </a:lnTo>
                      <a:lnTo>
                        <a:pt x="193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8382288" y="6248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7"/>
                <p:cNvSpPr/>
                <p:nvPr/>
              </p:nvSpPr>
              <p:spPr>
                <a:xfrm>
                  <a:off x="9021913" y="77372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7"/>
                <p:cNvSpPr/>
                <p:nvPr/>
              </p:nvSpPr>
              <p:spPr>
                <a:xfrm rot="10800000" flipH="1">
                  <a:off x="8377525" y="15576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7"/>
                <p:cNvSpPr/>
                <p:nvPr/>
              </p:nvSpPr>
              <p:spPr>
                <a:xfrm rot="10800000" flipH="1">
                  <a:off x="8852125" y="14115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7"/>
                <p:cNvSpPr/>
                <p:nvPr/>
              </p:nvSpPr>
              <p:spPr>
                <a:xfrm rot="10800000" flipH="1">
                  <a:off x="83822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7"/>
                <p:cNvSpPr/>
                <p:nvPr/>
              </p:nvSpPr>
              <p:spPr>
                <a:xfrm rot="10800000" flipH="1">
                  <a:off x="90266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7"/>
                <p:cNvSpPr/>
                <p:nvPr/>
              </p:nvSpPr>
              <p:spPr>
                <a:xfrm rot="10800000" flipH="1">
                  <a:off x="8856888" y="9210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7"/>
                <p:cNvSpPr/>
                <p:nvPr/>
              </p:nvSpPr>
              <p:spPr>
                <a:xfrm rot="10800000" flipH="1">
                  <a:off x="84870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7"/>
                <p:cNvSpPr/>
                <p:nvPr/>
              </p:nvSpPr>
              <p:spPr>
                <a:xfrm rot="10800000" flipH="1">
                  <a:off x="88092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7"/>
                <p:cNvSpPr/>
                <p:nvPr/>
              </p:nvSpPr>
              <p:spPr>
                <a:xfrm rot="10800000" flipH="1">
                  <a:off x="9131463" y="3414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7"/>
                <p:cNvSpPr/>
                <p:nvPr/>
              </p:nvSpPr>
              <p:spPr>
                <a:xfrm rot="10800000" flipH="1">
                  <a:off x="8639463" y="29837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flipH="1">
                  <a:off x="8529925" y="2197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7"/>
                <p:cNvSpPr/>
                <p:nvPr/>
              </p:nvSpPr>
              <p:spPr>
                <a:xfrm flipH="1">
                  <a:off x="8377525" y="23431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7"/>
                <p:cNvSpPr/>
                <p:nvPr/>
              </p:nvSpPr>
              <p:spPr>
                <a:xfrm flipH="1">
                  <a:off x="91790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7"/>
                <p:cNvSpPr/>
                <p:nvPr/>
              </p:nvSpPr>
              <p:spPr>
                <a:xfrm flipH="1">
                  <a:off x="85346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7"/>
                <p:cNvSpPr/>
                <p:nvPr/>
              </p:nvSpPr>
              <p:spPr>
                <a:xfrm flipH="1">
                  <a:off x="8704488" y="1852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7"/>
                <p:cNvSpPr/>
                <p:nvPr/>
              </p:nvSpPr>
              <p:spPr>
                <a:xfrm rot="10800000">
                  <a:off x="8529925" y="26393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7"/>
                <p:cNvSpPr/>
                <p:nvPr/>
              </p:nvSpPr>
              <p:spPr>
                <a:xfrm rot="10800000">
                  <a:off x="8699725" y="2493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7"/>
                <p:cNvSpPr/>
                <p:nvPr/>
              </p:nvSpPr>
              <p:spPr>
                <a:xfrm rot="10800000">
                  <a:off x="90647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7"/>
                <p:cNvSpPr/>
                <p:nvPr/>
              </p:nvSpPr>
              <p:spPr>
                <a:xfrm rot="10800000">
                  <a:off x="87425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7"/>
                <p:cNvSpPr/>
                <p:nvPr/>
              </p:nvSpPr>
              <p:spPr>
                <a:xfrm rot="10800000">
                  <a:off x="84203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7"/>
                <p:cNvSpPr/>
                <p:nvPr/>
              </p:nvSpPr>
              <p:spPr>
                <a:xfrm rot="10800000">
                  <a:off x="8912388" y="4066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7"/>
                <p:cNvSpPr/>
                <p:nvPr/>
              </p:nvSpPr>
              <p:spPr>
                <a:xfrm flipH="1">
                  <a:off x="9021925" y="39165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7"/>
                <p:cNvSpPr/>
                <p:nvPr/>
              </p:nvSpPr>
              <p:spPr>
                <a:xfrm>
                  <a:off x="9021925" y="35641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7"/>
                <p:cNvSpPr/>
                <p:nvPr/>
              </p:nvSpPr>
              <p:spPr>
                <a:xfrm>
                  <a:off x="9174325" y="3710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7"/>
                <p:cNvSpPr/>
                <p:nvPr/>
              </p:nvSpPr>
              <p:spPr>
                <a:xfrm rot="10800000" flipH="1">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7"/>
                <p:cNvSpPr/>
                <p:nvPr/>
              </p:nvSpPr>
              <p:spPr>
                <a:xfrm rot="10800000">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7"/>
                <p:cNvSpPr/>
                <p:nvPr/>
              </p:nvSpPr>
              <p:spPr>
                <a:xfrm rot="10800000">
                  <a:off x="8547325" y="35760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7"/>
                <p:cNvSpPr/>
                <p:nvPr/>
              </p:nvSpPr>
              <p:spPr>
                <a:xfrm rot="10800000" flipH="1">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7"/>
                <p:cNvSpPr/>
                <p:nvPr/>
              </p:nvSpPr>
              <p:spPr>
                <a:xfrm rot="10800000">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7"/>
                <p:cNvSpPr/>
                <p:nvPr/>
              </p:nvSpPr>
              <p:spPr>
                <a:xfrm rot="10800000">
                  <a:off x="8487075" y="32799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7"/>
                <p:cNvSpPr/>
                <p:nvPr/>
              </p:nvSpPr>
              <p:spPr>
                <a:xfrm rot="10800000" flipH="1">
                  <a:off x="9131463" y="281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7"/>
                <p:cNvSpPr/>
                <p:nvPr/>
              </p:nvSpPr>
              <p:spPr>
                <a:xfrm rot="10800000">
                  <a:off x="8377525" y="1316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2" name="Google Shape;1982;p57"/>
              <p:cNvSpPr/>
              <p:nvPr/>
            </p:nvSpPr>
            <p:spPr>
              <a:xfrm>
                <a:off x="90266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7"/>
              <p:cNvSpPr/>
              <p:nvPr/>
            </p:nvSpPr>
            <p:spPr>
              <a:xfrm>
                <a:off x="87044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7"/>
              <p:cNvSpPr/>
              <p:nvPr/>
            </p:nvSpPr>
            <p:spPr>
              <a:xfrm>
                <a:off x="88446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85224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7"/>
              <p:cNvSpPr/>
              <p:nvPr/>
            </p:nvSpPr>
            <p:spPr>
              <a:xfrm>
                <a:off x="9026666" y="4210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53">
                                            <p:txEl>
                                              <p:pRg st="0" end="0"/>
                                            </p:txEl>
                                          </p:spTgt>
                                        </p:tgtEl>
                                        <p:attrNameLst>
                                          <p:attrName>style.visibility</p:attrName>
                                        </p:attrNameLst>
                                      </p:cBhvr>
                                      <p:to>
                                        <p:strVal val="visible"/>
                                      </p:to>
                                    </p:set>
                                    <p:anim calcmode="lin" valueType="num">
                                      <p:cBhvr additive="base">
                                        <p:cTn id="7" dur="500" fill="hold"/>
                                        <p:tgtEl>
                                          <p:spTgt spid="185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85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5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90"/>
        <p:cNvGrpSpPr/>
        <p:nvPr/>
      </p:nvGrpSpPr>
      <p:grpSpPr>
        <a:xfrm>
          <a:off x="0" y="0"/>
          <a:ext cx="0" cy="0"/>
          <a:chOff x="0" y="0"/>
          <a:chExt cx="0" cy="0"/>
        </a:xfrm>
      </p:grpSpPr>
      <p:grpSp>
        <p:nvGrpSpPr>
          <p:cNvPr id="1991" name="Google Shape;1991;p58"/>
          <p:cNvGrpSpPr/>
          <p:nvPr/>
        </p:nvGrpSpPr>
        <p:grpSpPr>
          <a:xfrm>
            <a:off x="-1556266" y="-893948"/>
            <a:ext cx="6752191" cy="4650331"/>
            <a:chOff x="-1556266" y="-893948"/>
            <a:chExt cx="6752191" cy="4650331"/>
          </a:xfrm>
        </p:grpSpPr>
        <p:grpSp>
          <p:nvGrpSpPr>
            <p:cNvPr id="1992" name="Google Shape;1992;p58"/>
            <p:cNvGrpSpPr/>
            <p:nvPr/>
          </p:nvGrpSpPr>
          <p:grpSpPr>
            <a:xfrm>
              <a:off x="-1556266" y="-893948"/>
              <a:ext cx="6752191" cy="4650331"/>
              <a:chOff x="-1984891" y="-893948"/>
              <a:chExt cx="6752191" cy="4650331"/>
            </a:xfrm>
          </p:grpSpPr>
          <p:sp>
            <p:nvSpPr>
              <p:cNvPr id="1993" name="Google Shape;1993;p58"/>
              <p:cNvSpPr/>
              <p:nvPr/>
            </p:nvSpPr>
            <p:spPr>
              <a:xfrm rot="1066182" flipH="1">
                <a:off x="-100107" y="-638308"/>
                <a:ext cx="1856112" cy="135161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rot="1066182" flipH="1">
                <a:off x="-1715807" y="-512718"/>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rot="1066182" flipH="1">
                <a:off x="-971992" y="-420709"/>
                <a:ext cx="1578872" cy="1500610"/>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rot="1066182" flipH="1">
                <a:off x="-466124" y="-617250"/>
                <a:ext cx="1613391" cy="1468735"/>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rot="1066182" flipH="1">
                <a:off x="161769" y="-5005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rot="1066182" flipH="1">
                <a:off x="373985" y="-60464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rot="1066182" flipH="1">
                <a:off x="1886490"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rot="1066182" flipH="1">
                <a:off x="791330" y="6372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rot="1066182" flipH="1">
                <a:off x="2037791"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rot="1066182" flipH="1">
                <a:off x="2250007" y="-65160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rot="1066182" flipH="1">
                <a:off x="3762512"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rot="1066182" flipH="1">
                <a:off x="266735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flipH="1">
                <a:off x="843633" y="981632"/>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flipH="1">
                <a:off x="254525" y="216992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flipH="1">
                <a:off x="-40756" y="7016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flipH="1">
                <a:off x="161773" y="13335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flipH="1">
                <a:off x="1297532" y="88058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flipH="1">
                <a:off x="-40716" y="2246806"/>
                <a:ext cx="1613351" cy="15095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26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1" name="Google Shape;2011;p58"/>
            <p:cNvSpPr/>
            <p:nvPr/>
          </p:nvSpPr>
          <p:spPr>
            <a:xfrm rot="1066182" flipH="1">
              <a:off x="1437993" y="935082"/>
              <a:ext cx="2262613" cy="2117076"/>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2" name="Google Shape;2012;p58"/>
          <p:cNvSpPr txBox="1">
            <a:spLocks noGrp="1"/>
          </p:cNvSpPr>
          <p:nvPr>
            <p:ph type="title"/>
          </p:nvPr>
        </p:nvSpPr>
        <p:spPr>
          <a:xfrm>
            <a:off x="717700" y="541025"/>
            <a:ext cx="3252000" cy="206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a:t>
            </a:r>
            <a:endParaRPr/>
          </a:p>
          <a:p>
            <a:pPr marL="0" lvl="0" indent="0" algn="l" rtl="0">
              <a:spcBef>
                <a:spcPts val="0"/>
              </a:spcBef>
              <a:spcAft>
                <a:spcPts val="0"/>
              </a:spcAft>
              <a:buNone/>
            </a:pPr>
            <a:r>
              <a:rPr lang="en"/>
              <a:t>We are your rescuer</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16"/>
        <p:cNvGrpSpPr/>
        <p:nvPr/>
      </p:nvGrpSpPr>
      <p:grpSpPr>
        <a:xfrm>
          <a:off x="0" y="0"/>
          <a:ext cx="0" cy="0"/>
          <a:chOff x="0" y="0"/>
          <a:chExt cx="0" cy="0"/>
        </a:xfrm>
      </p:grpSpPr>
      <p:sp>
        <p:nvSpPr>
          <p:cNvPr id="2017" name="Google Shape;2017;p59"/>
          <p:cNvSpPr/>
          <p:nvPr/>
        </p:nvSpPr>
        <p:spPr>
          <a:xfrm>
            <a:off x="1227488" y="4001038"/>
            <a:ext cx="1089300" cy="2112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9"/>
          <p:cNvSpPr/>
          <p:nvPr/>
        </p:nvSpPr>
        <p:spPr>
          <a:xfrm>
            <a:off x="953613" y="3573950"/>
            <a:ext cx="2739600" cy="1734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9" name="Google Shape;2019;p59"/>
          <p:cNvGrpSpPr/>
          <p:nvPr/>
        </p:nvGrpSpPr>
        <p:grpSpPr>
          <a:xfrm>
            <a:off x="1628789" y="-742355"/>
            <a:ext cx="2670162" cy="1900627"/>
            <a:chOff x="1628789" y="-742355"/>
            <a:chExt cx="2670162" cy="1900627"/>
          </a:xfrm>
        </p:grpSpPr>
        <p:sp>
          <p:nvSpPr>
            <p:cNvPr id="2020" name="Google Shape;2020;p59"/>
            <p:cNvSpPr/>
            <p:nvPr/>
          </p:nvSpPr>
          <p:spPr>
            <a:xfrm flipH="1">
              <a:off x="1817491" y="-193330"/>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9"/>
            <p:cNvSpPr/>
            <p:nvPr/>
          </p:nvSpPr>
          <p:spPr>
            <a:xfrm flipH="1">
              <a:off x="3242173" y="-742355"/>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9"/>
            <p:cNvSpPr/>
            <p:nvPr/>
          </p:nvSpPr>
          <p:spPr>
            <a:xfrm flipH="1">
              <a:off x="1628789" y="-559728"/>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9"/>
            <p:cNvSpPr/>
            <p:nvPr/>
          </p:nvSpPr>
          <p:spPr>
            <a:xfrm flipH="1">
              <a:off x="2753535" y="-427975"/>
              <a:ext cx="1545415" cy="1404156"/>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4" name="Google Shape;2024;p59"/>
          <p:cNvSpPr txBox="1">
            <a:spLocks noGrp="1"/>
          </p:cNvSpPr>
          <p:nvPr>
            <p:ph type="ctrTitle" idx="4294967295"/>
          </p:nvPr>
        </p:nvSpPr>
        <p:spPr>
          <a:xfrm>
            <a:off x="5214675" y="1767875"/>
            <a:ext cx="4627500" cy="11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 YOU!</a:t>
            </a:r>
            <a:endParaRPr dirty="0"/>
          </a:p>
        </p:txBody>
      </p:sp>
      <p:sp>
        <p:nvSpPr>
          <p:cNvPr id="2025" name="Google Shape;2025;p59"/>
          <p:cNvSpPr/>
          <p:nvPr/>
        </p:nvSpPr>
        <p:spPr>
          <a:xfrm>
            <a:off x="3573474" y="4404425"/>
            <a:ext cx="1089300" cy="2688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6" name="Google Shape;2026;p59"/>
          <p:cNvGrpSpPr/>
          <p:nvPr/>
        </p:nvGrpSpPr>
        <p:grpSpPr>
          <a:xfrm flipH="1">
            <a:off x="805841" y="726412"/>
            <a:ext cx="322269" cy="680752"/>
            <a:chOff x="8088820" y="1564612"/>
            <a:chExt cx="322269" cy="680752"/>
          </a:xfrm>
        </p:grpSpPr>
        <p:sp>
          <p:nvSpPr>
            <p:cNvPr id="2027" name="Google Shape;2027;p59"/>
            <p:cNvSpPr/>
            <p:nvPr/>
          </p:nvSpPr>
          <p:spPr>
            <a:xfrm>
              <a:off x="8088820" y="1564612"/>
              <a:ext cx="322269" cy="680752"/>
            </a:xfrm>
            <a:custGeom>
              <a:avLst/>
              <a:gdLst/>
              <a:ahLst/>
              <a:cxnLst/>
              <a:rect l="l" t="t" r="r" b="b"/>
              <a:pathLst>
                <a:path w="4752" h="10038" extrusionOk="0">
                  <a:moveTo>
                    <a:pt x="1" y="1"/>
                  </a:moveTo>
                  <a:lnTo>
                    <a:pt x="1" y="10038"/>
                  </a:lnTo>
                  <a:lnTo>
                    <a:pt x="4752" y="9621"/>
                  </a:lnTo>
                  <a:lnTo>
                    <a:pt x="4752" y="9097"/>
                  </a:lnTo>
                  <a:lnTo>
                    <a:pt x="668" y="9430"/>
                  </a:lnTo>
                  <a:lnTo>
                    <a:pt x="668" y="608"/>
                  </a:lnTo>
                  <a:lnTo>
                    <a:pt x="4752" y="1334"/>
                  </a:lnTo>
                  <a:lnTo>
                    <a:pt x="4752" y="81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9"/>
            <p:cNvSpPr/>
            <p:nvPr/>
          </p:nvSpPr>
          <p:spPr>
            <a:xfrm>
              <a:off x="8101773" y="1772131"/>
              <a:ext cx="295616" cy="55000"/>
            </a:xfrm>
            <a:custGeom>
              <a:avLst/>
              <a:gdLst/>
              <a:ahLst/>
              <a:cxnLst/>
              <a:rect l="l" t="t" r="r" b="b"/>
              <a:pathLst>
                <a:path w="4359" h="811" extrusionOk="0">
                  <a:moveTo>
                    <a:pt x="96" y="0"/>
                  </a:moveTo>
                  <a:lnTo>
                    <a:pt x="0" y="405"/>
                  </a:lnTo>
                  <a:lnTo>
                    <a:pt x="4287" y="810"/>
                  </a:lnTo>
                  <a:lnTo>
                    <a:pt x="4358" y="393"/>
                  </a:lnTo>
                  <a:lnTo>
                    <a:pt x="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2029;p59"/>
          <p:cNvGrpSpPr/>
          <p:nvPr/>
        </p:nvGrpSpPr>
        <p:grpSpPr>
          <a:xfrm>
            <a:off x="977650" y="2586507"/>
            <a:ext cx="2615355" cy="1094157"/>
            <a:chOff x="4181625" y="2959057"/>
            <a:chExt cx="2615355" cy="1094157"/>
          </a:xfrm>
        </p:grpSpPr>
        <p:grpSp>
          <p:nvGrpSpPr>
            <p:cNvPr id="2030" name="Google Shape;2030;p59"/>
            <p:cNvGrpSpPr/>
            <p:nvPr/>
          </p:nvGrpSpPr>
          <p:grpSpPr>
            <a:xfrm>
              <a:off x="4181625" y="2959057"/>
              <a:ext cx="2615355" cy="1094157"/>
              <a:chOff x="4181625" y="2959057"/>
              <a:chExt cx="2615355" cy="1094157"/>
            </a:xfrm>
          </p:grpSpPr>
          <p:sp>
            <p:nvSpPr>
              <p:cNvPr id="2031" name="Google Shape;2031;p59"/>
              <p:cNvSpPr/>
              <p:nvPr/>
            </p:nvSpPr>
            <p:spPr>
              <a:xfrm>
                <a:off x="5735985" y="3145553"/>
                <a:ext cx="96911" cy="728428"/>
              </a:xfrm>
              <a:custGeom>
                <a:avLst/>
                <a:gdLst/>
                <a:ahLst/>
                <a:cxnLst/>
                <a:rect l="l" t="t" r="r" b="b"/>
                <a:pathLst>
                  <a:path w="1429" h="10741" extrusionOk="0">
                    <a:moveTo>
                      <a:pt x="0" y="1"/>
                    </a:moveTo>
                    <a:lnTo>
                      <a:pt x="0" y="10740"/>
                    </a:lnTo>
                    <a:lnTo>
                      <a:pt x="1429" y="10740"/>
                    </a:lnTo>
                    <a:lnTo>
                      <a:pt x="1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9"/>
              <p:cNvSpPr/>
              <p:nvPr/>
            </p:nvSpPr>
            <p:spPr>
              <a:xfrm>
                <a:off x="4808998" y="3018803"/>
                <a:ext cx="528163" cy="49303"/>
              </a:xfrm>
              <a:custGeom>
                <a:avLst/>
                <a:gdLst/>
                <a:ahLst/>
                <a:cxnLst/>
                <a:rect l="l" t="t" r="r" b="b"/>
                <a:pathLst>
                  <a:path w="7788" h="727" extrusionOk="0">
                    <a:moveTo>
                      <a:pt x="1" y="1"/>
                    </a:moveTo>
                    <a:lnTo>
                      <a:pt x="1" y="727"/>
                    </a:lnTo>
                    <a:lnTo>
                      <a:pt x="7787" y="727"/>
                    </a:lnTo>
                    <a:lnTo>
                      <a:pt x="77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9"/>
              <p:cNvSpPr/>
              <p:nvPr/>
            </p:nvSpPr>
            <p:spPr>
              <a:xfrm>
                <a:off x="4728296" y="3688153"/>
                <a:ext cx="405413" cy="240684"/>
              </a:xfrm>
              <a:custGeom>
                <a:avLst/>
                <a:gdLst/>
                <a:ahLst/>
                <a:cxnLst/>
                <a:rect l="l" t="t" r="r" b="b"/>
                <a:pathLst>
                  <a:path w="5978" h="3549" extrusionOk="0">
                    <a:moveTo>
                      <a:pt x="3001" y="1"/>
                    </a:moveTo>
                    <a:cubicBezTo>
                      <a:pt x="1346" y="1"/>
                      <a:pt x="0" y="1275"/>
                      <a:pt x="0" y="2870"/>
                    </a:cubicBezTo>
                    <a:cubicBezTo>
                      <a:pt x="0" y="3108"/>
                      <a:pt x="36" y="3347"/>
                      <a:pt x="95" y="3549"/>
                    </a:cubicBezTo>
                    <a:lnTo>
                      <a:pt x="5882" y="3549"/>
                    </a:lnTo>
                    <a:cubicBezTo>
                      <a:pt x="5941" y="3335"/>
                      <a:pt x="5977" y="3108"/>
                      <a:pt x="5977" y="2870"/>
                    </a:cubicBezTo>
                    <a:cubicBezTo>
                      <a:pt x="5977" y="1275"/>
                      <a:pt x="4655" y="1"/>
                      <a:pt x="3001" y="1"/>
                    </a:cubicBezTo>
                    <a:close/>
                  </a:path>
                </a:pathLst>
              </a:custGeom>
              <a:solidFill>
                <a:srgbClr val="211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9"/>
              <p:cNvSpPr/>
              <p:nvPr/>
            </p:nvSpPr>
            <p:spPr>
              <a:xfrm>
                <a:off x="4181625" y="3064037"/>
                <a:ext cx="1581843" cy="866436"/>
              </a:xfrm>
              <a:custGeom>
                <a:avLst/>
                <a:gdLst/>
                <a:ahLst/>
                <a:cxnLst/>
                <a:rect l="l" t="t" r="r" b="b"/>
                <a:pathLst>
                  <a:path w="23325" h="12776" extrusionOk="0">
                    <a:moveTo>
                      <a:pt x="191" y="0"/>
                    </a:moveTo>
                    <a:cubicBezTo>
                      <a:pt x="96" y="0"/>
                      <a:pt x="1" y="131"/>
                      <a:pt x="1" y="310"/>
                    </a:cubicBezTo>
                    <a:lnTo>
                      <a:pt x="1" y="12454"/>
                    </a:lnTo>
                    <a:cubicBezTo>
                      <a:pt x="1" y="12621"/>
                      <a:pt x="96" y="12776"/>
                      <a:pt x="191" y="12776"/>
                    </a:cubicBezTo>
                    <a:lnTo>
                      <a:pt x="8335" y="12776"/>
                    </a:lnTo>
                    <a:cubicBezTo>
                      <a:pt x="8323" y="12633"/>
                      <a:pt x="8311" y="12514"/>
                      <a:pt x="8311" y="12371"/>
                    </a:cubicBezTo>
                    <a:cubicBezTo>
                      <a:pt x="8311" y="10835"/>
                      <a:pt x="9538" y="9597"/>
                      <a:pt x="11073" y="9597"/>
                    </a:cubicBezTo>
                    <a:cubicBezTo>
                      <a:pt x="12609" y="9597"/>
                      <a:pt x="13848" y="10835"/>
                      <a:pt x="13848" y="12371"/>
                    </a:cubicBezTo>
                    <a:cubicBezTo>
                      <a:pt x="13848" y="12502"/>
                      <a:pt x="13824" y="12633"/>
                      <a:pt x="13812" y="12776"/>
                    </a:cubicBezTo>
                    <a:lnTo>
                      <a:pt x="23134" y="12776"/>
                    </a:lnTo>
                    <a:cubicBezTo>
                      <a:pt x="23230" y="12776"/>
                      <a:pt x="23325" y="12633"/>
                      <a:pt x="23325" y="12454"/>
                    </a:cubicBezTo>
                    <a:lnTo>
                      <a:pt x="23325" y="310"/>
                    </a:lnTo>
                    <a:cubicBezTo>
                      <a:pt x="23325" y="155"/>
                      <a:pt x="23230" y="0"/>
                      <a:pt x="23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9"/>
              <p:cNvSpPr/>
              <p:nvPr/>
            </p:nvSpPr>
            <p:spPr>
              <a:xfrm>
                <a:off x="6305239" y="2976011"/>
                <a:ext cx="67072" cy="82466"/>
              </a:xfrm>
              <a:custGeom>
                <a:avLst/>
                <a:gdLst/>
                <a:ahLst/>
                <a:cxnLst/>
                <a:rect l="l" t="t" r="r" b="b"/>
                <a:pathLst>
                  <a:path w="989" h="1216" extrusionOk="0">
                    <a:moveTo>
                      <a:pt x="488" y="1"/>
                    </a:moveTo>
                    <a:cubicBezTo>
                      <a:pt x="226" y="1"/>
                      <a:pt x="0" y="286"/>
                      <a:pt x="0" y="632"/>
                    </a:cubicBezTo>
                    <a:lnTo>
                      <a:pt x="0" y="1215"/>
                    </a:lnTo>
                    <a:lnTo>
                      <a:pt x="988" y="1215"/>
                    </a:lnTo>
                    <a:lnTo>
                      <a:pt x="988" y="632"/>
                    </a:lnTo>
                    <a:cubicBezTo>
                      <a:pt x="988" y="286"/>
                      <a:pt x="762" y="1"/>
                      <a:pt x="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9"/>
              <p:cNvSpPr/>
              <p:nvPr/>
            </p:nvSpPr>
            <p:spPr>
              <a:xfrm>
                <a:off x="6350405" y="2965500"/>
                <a:ext cx="80838" cy="84908"/>
              </a:xfrm>
              <a:custGeom>
                <a:avLst/>
                <a:gdLst/>
                <a:ahLst/>
                <a:cxnLst/>
                <a:rect l="l" t="t" r="r" b="b"/>
                <a:pathLst>
                  <a:path w="1192" h="1252" extrusionOk="0">
                    <a:moveTo>
                      <a:pt x="596" y="1"/>
                    </a:moveTo>
                    <a:cubicBezTo>
                      <a:pt x="275" y="1"/>
                      <a:pt x="1" y="299"/>
                      <a:pt x="1" y="656"/>
                    </a:cubicBezTo>
                    <a:lnTo>
                      <a:pt x="1" y="1251"/>
                    </a:lnTo>
                    <a:lnTo>
                      <a:pt x="1191" y="1251"/>
                    </a:lnTo>
                    <a:lnTo>
                      <a:pt x="1191" y="656"/>
                    </a:lnTo>
                    <a:cubicBezTo>
                      <a:pt x="1191" y="299"/>
                      <a:pt x="929" y="1"/>
                      <a:pt x="5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9"/>
              <p:cNvSpPr/>
              <p:nvPr/>
            </p:nvSpPr>
            <p:spPr>
              <a:xfrm>
                <a:off x="5806989" y="3049592"/>
                <a:ext cx="709032" cy="45166"/>
              </a:xfrm>
              <a:custGeom>
                <a:avLst/>
                <a:gdLst/>
                <a:ahLst/>
                <a:cxnLst/>
                <a:rect l="l" t="t" r="r" b="b"/>
                <a:pathLst>
                  <a:path w="10455" h="666" extrusionOk="0">
                    <a:moveTo>
                      <a:pt x="7010" y="0"/>
                    </a:moveTo>
                    <a:cubicBezTo>
                      <a:pt x="4353" y="0"/>
                      <a:pt x="453" y="11"/>
                      <a:pt x="453" y="11"/>
                    </a:cubicBezTo>
                    <a:cubicBezTo>
                      <a:pt x="453" y="11"/>
                      <a:pt x="1" y="94"/>
                      <a:pt x="13" y="666"/>
                    </a:cubicBezTo>
                    <a:cubicBezTo>
                      <a:pt x="1322" y="666"/>
                      <a:pt x="10455" y="559"/>
                      <a:pt x="10455" y="559"/>
                    </a:cubicBezTo>
                    <a:cubicBezTo>
                      <a:pt x="10455" y="559"/>
                      <a:pt x="10038" y="35"/>
                      <a:pt x="9419" y="11"/>
                    </a:cubicBezTo>
                    <a:cubicBezTo>
                      <a:pt x="9355" y="3"/>
                      <a:pt x="8338" y="0"/>
                      <a:pt x="7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9"/>
              <p:cNvSpPr/>
              <p:nvPr/>
            </p:nvSpPr>
            <p:spPr>
              <a:xfrm>
                <a:off x="5802988" y="3065597"/>
                <a:ext cx="978674" cy="859248"/>
              </a:xfrm>
              <a:custGeom>
                <a:avLst/>
                <a:gdLst/>
                <a:ahLst/>
                <a:cxnLst/>
                <a:rect l="l" t="t" r="r" b="b"/>
                <a:pathLst>
                  <a:path w="14431" h="12670" extrusionOk="0">
                    <a:moveTo>
                      <a:pt x="3948" y="1"/>
                    </a:moveTo>
                    <a:cubicBezTo>
                      <a:pt x="2304" y="1"/>
                      <a:pt x="910" y="9"/>
                      <a:pt x="453" y="25"/>
                    </a:cubicBezTo>
                    <a:cubicBezTo>
                      <a:pt x="0" y="37"/>
                      <a:pt x="36" y="632"/>
                      <a:pt x="36" y="632"/>
                    </a:cubicBezTo>
                    <a:lnTo>
                      <a:pt x="36" y="11538"/>
                    </a:lnTo>
                    <a:lnTo>
                      <a:pt x="10144" y="11503"/>
                    </a:lnTo>
                    <a:lnTo>
                      <a:pt x="10086" y="12658"/>
                    </a:lnTo>
                    <a:lnTo>
                      <a:pt x="14431" y="12658"/>
                    </a:lnTo>
                    <a:cubicBezTo>
                      <a:pt x="14431" y="12658"/>
                      <a:pt x="14419" y="7526"/>
                      <a:pt x="14228" y="6990"/>
                    </a:cubicBezTo>
                    <a:cubicBezTo>
                      <a:pt x="14050" y="6466"/>
                      <a:pt x="11252" y="85"/>
                      <a:pt x="10085" y="49"/>
                    </a:cubicBezTo>
                    <a:cubicBezTo>
                      <a:pt x="8609" y="15"/>
                      <a:pt x="6070" y="1"/>
                      <a:pt x="3948" y="1"/>
                    </a:cubicBezTo>
                    <a:close/>
                    <a:moveTo>
                      <a:pt x="10085" y="12658"/>
                    </a:moveTo>
                    <a:lnTo>
                      <a:pt x="10085" y="12669"/>
                    </a:lnTo>
                    <a:lnTo>
                      <a:pt x="10086" y="126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9"/>
              <p:cNvSpPr/>
              <p:nvPr/>
            </p:nvSpPr>
            <p:spPr>
              <a:xfrm>
                <a:off x="6624927" y="3821413"/>
                <a:ext cx="172053" cy="109051"/>
              </a:xfrm>
              <a:custGeom>
                <a:avLst/>
                <a:gdLst/>
                <a:ahLst/>
                <a:cxnLst/>
                <a:rect l="l" t="t" r="r" b="b"/>
                <a:pathLst>
                  <a:path w="2537" h="1608" extrusionOk="0">
                    <a:moveTo>
                      <a:pt x="84" y="0"/>
                    </a:moveTo>
                    <a:cubicBezTo>
                      <a:pt x="37" y="0"/>
                      <a:pt x="1" y="24"/>
                      <a:pt x="1" y="72"/>
                    </a:cubicBezTo>
                    <a:lnTo>
                      <a:pt x="1" y="1524"/>
                    </a:lnTo>
                    <a:cubicBezTo>
                      <a:pt x="1" y="1572"/>
                      <a:pt x="37" y="1608"/>
                      <a:pt x="84" y="1608"/>
                    </a:cubicBezTo>
                    <a:lnTo>
                      <a:pt x="2466" y="1608"/>
                    </a:lnTo>
                    <a:cubicBezTo>
                      <a:pt x="2501" y="1608"/>
                      <a:pt x="2537" y="1572"/>
                      <a:pt x="2537" y="1524"/>
                    </a:cubicBezTo>
                    <a:lnTo>
                      <a:pt x="2537" y="72"/>
                    </a:lnTo>
                    <a:cubicBezTo>
                      <a:pt x="2537" y="24"/>
                      <a:pt x="2501" y="0"/>
                      <a:pt x="2466"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9"/>
              <p:cNvSpPr/>
              <p:nvPr/>
            </p:nvSpPr>
            <p:spPr>
              <a:xfrm>
                <a:off x="6627369" y="3822837"/>
                <a:ext cx="166424" cy="105253"/>
              </a:xfrm>
              <a:custGeom>
                <a:avLst/>
                <a:gdLst/>
                <a:ahLst/>
                <a:cxnLst/>
                <a:rect l="l" t="t" r="r" b="b"/>
                <a:pathLst>
                  <a:path w="2454" h="1552" extrusionOk="0">
                    <a:moveTo>
                      <a:pt x="2452" y="63"/>
                    </a:moveTo>
                    <a:cubicBezTo>
                      <a:pt x="2453" y="67"/>
                      <a:pt x="2453" y="71"/>
                      <a:pt x="2453" y="75"/>
                    </a:cubicBezTo>
                    <a:lnTo>
                      <a:pt x="2453" y="63"/>
                    </a:lnTo>
                    <a:close/>
                    <a:moveTo>
                      <a:pt x="66" y="0"/>
                    </a:moveTo>
                    <a:cubicBezTo>
                      <a:pt x="37" y="0"/>
                      <a:pt x="13" y="23"/>
                      <a:pt x="13" y="63"/>
                    </a:cubicBezTo>
                    <a:lnTo>
                      <a:pt x="13" y="1480"/>
                    </a:lnTo>
                    <a:cubicBezTo>
                      <a:pt x="13" y="1527"/>
                      <a:pt x="1" y="1551"/>
                      <a:pt x="36" y="1551"/>
                    </a:cubicBezTo>
                    <a:lnTo>
                      <a:pt x="36" y="170"/>
                    </a:lnTo>
                    <a:cubicBezTo>
                      <a:pt x="36" y="126"/>
                      <a:pt x="57" y="61"/>
                      <a:pt x="135" y="61"/>
                    </a:cubicBezTo>
                    <a:cubicBezTo>
                      <a:pt x="142" y="61"/>
                      <a:pt x="148" y="62"/>
                      <a:pt x="155" y="63"/>
                    </a:cubicBezTo>
                    <a:lnTo>
                      <a:pt x="2452" y="63"/>
                    </a:lnTo>
                    <a:cubicBezTo>
                      <a:pt x="2445" y="31"/>
                      <a:pt x="2414" y="3"/>
                      <a:pt x="2382" y="3"/>
                    </a:cubicBezTo>
                    <a:lnTo>
                      <a:pt x="84" y="3"/>
                    </a:lnTo>
                    <a:cubicBezTo>
                      <a:pt x="78" y="1"/>
                      <a:pt x="72"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9"/>
              <p:cNvSpPr/>
              <p:nvPr/>
            </p:nvSpPr>
            <p:spPr>
              <a:xfrm>
                <a:off x="6729094" y="3737456"/>
                <a:ext cx="55000" cy="64630"/>
              </a:xfrm>
              <a:custGeom>
                <a:avLst/>
                <a:gdLst/>
                <a:ahLst/>
                <a:cxnLst/>
                <a:rect l="l" t="t" r="r" b="b"/>
                <a:pathLst>
                  <a:path w="811" h="953" extrusionOk="0">
                    <a:moveTo>
                      <a:pt x="48" y="0"/>
                    </a:moveTo>
                    <a:cubicBezTo>
                      <a:pt x="13" y="0"/>
                      <a:pt x="1" y="12"/>
                      <a:pt x="1" y="48"/>
                    </a:cubicBezTo>
                    <a:lnTo>
                      <a:pt x="1" y="905"/>
                    </a:lnTo>
                    <a:cubicBezTo>
                      <a:pt x="1" y="941"/>
                      <a:pt x="13" y="953"/>
                      <a:pt x="48" y="953"/>
                    </a:cubicBezTo>
                    <a:lnTo>
                      <a:pt x="763" y="953"/>
                    </a:lnTo>
                    <a:cubicBezTo>
                      <a:pt x="787" y="953"/>
                      <a:pt x="810" y="941"/>
                      <a:pt x="810" y="905"/>
                    </a:cubicBezTo>
                    <a:lnTo>
                      <a:pt x="810" y="48"/>
                    </a:lnTo>
                    <a:cubicBezTo>
                      <a:pt x="810" y="12"/>
                      <a:pt x="787"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9"/>
              <p:cNvSpPr/>
              <p:nvPr/>
            </p:nvSpPr>
            <p:spPr>
              <a:xfrm>
                <a:off x="6261633" y="3463748"/>
                <a:ext cx="72700" cy="19057"/>
              </a:xfrm>
              <a:custGeom>
                <a:avLst/>
                <a:gdLst/>
                <a:ahLst/>
                <a:cxnLst/>
                <a:rect l="l" t="t" r="r" b="b"/>
                <a:pathLst>
                  <a:path w="1072" h="281" extrusionOk="0">
                    <a:moveTo>
                      <a:pt x="0" y="0"/>
                    </a:moveTo>
                    <a:lnTo>
                      <a:pt x="0" y="191"/>
                    </a:lnTo>
                    <a:lnTo>
                      <a:pt x="786" y="191"/>
                    </a:lnTo>
                    <a:cubicBezTo>
                      <a:pt x="786" y="191"/>
                      <a:pt x="844" y="281"/>
                      <a:pt x="918" y="281"/>
                    </a:cubicBezTo>
                    <a:cubicBezTo>
                      <a:pt x="944" y="281"/>
                      <a:pt x="972" y="269"/>
                      <a:pt x="1000" y="238"/>
                    </a:cubicBezTo>
                    <a:cubicBezTo>
                      <a:pt x="1072" y="155"/>
                      <a:pt x="857" y="0"/>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9"/>
              <p:cNvSpPr/>
              <p:nvPr/>
            </p:nvSpPr>
            <p:spPr>
              <a:xfrm>
                <a:off x="6211516" y="3135109"/>
                <a:ext cx="446646" cy="335968"/>
              </a:xfrm>
              <a:custGeom>
                <a:avLst/>
                <a:gdLst/>
                <a:ahLst/>
                <a:cxnLst/>
                <a:rect l="l" t="t" r="r" b="b"/>
                <a:pathLst>
                  <a:path w="6586" h="4954" extrusionOk="0">
                    <a:moveTo>
                      <a:pt x="1" y="250"/>
                    </a:moveTo>
                    <a:lnTo>
                      <a:pt x="1" y="3453"/>
                    </a:lnTo>
                    <a:cubicBezTo>
                      <a:pt x="1" y="3584"/>
                      <a:pt x="108" y="3703"/>
                      <a:pt x="239" y="3703"/>
                    </a:cubicBezTo>
                    <a:cubicBezTo>
                      <a:pt x="239" y="3703"/>
                      <a:pt x="2442" y="3632"/>
                      <a:pt x="2573" y="3703"/>
                    </a:cubicBezTo>
                    <a:cubicBezTo>
                      <a:pt x="3013" y="3965"/>
                      <a:pt x="3192" y="4941"/>
                      <a:pt x="3382" y="4953"/>
                    </a:cubicBezTo>
                    <a:lnTo>
                      <a:pt x="6347" y="4929"/>
                    </a:lnTo>
                    <a:cubicBezTo>
                      <a:pt x="6585" y="4894"/>
                      <a:pt x="6264" y="4263"/>
                      <a:pt x="5930" y="3596"/>
                    </a:cubicBezTo>
                    <a:cubicBezTo>
                      <a:pt x="5180" y="2108"/>
                      <a:pt x="4371" y="691"/>
                      <a:pt x="3882" y="107"/>
                    </a:cubicBezTo>
                    <a:cubicBezTo>
                      <a:pt x="3787" y="24"/>
                      <a:pt x="3597" y="12"/>
                      <a:pt x="3525" y="12"/>
                    </a:cubicBezTo>
                    <a:lnTo>
                      <a:pt x="239" y="12"/>
                    </a:lnTo>
                    <a:cubicBezTo>
                      <a:pt x="120" y="0"/>
                      <a:pt x="1" y="95"/>
                      <a:pt x="1" y="250"/>
                    </a:cubicBezTo>
                    <a:close/>
                    <a:moveTo>
                      <a:pt x="168" y="369"/>
                    </a:moveTo>
                    <a:cubicBezTo>
                      <a:pt x="168" y="250"/>
                      <a:pt x="251" y="143"/>
                      <a:pt x="370" y="143"/>
                    </a:cubicBezTo>
                    <a:lnTo>
                      <a:pt x="3466" y="155"/>
                    </a:lnTo>
                    <a:cubicBezTo>
                      <a:pt x="3525" y="155"/>
                      <a:pt x="3704" y="179"/>
                      <a:pt x="3775" y="250"/>
                    </a:cubicBezTo>
                    <a:cubicBezTo>
                      <a:pt x="4228" y="774"/>
                      <a:pt x="4990" y="2119"/>
                      <a:pt x="5656" y="3429"/>
                    </a:cubicBezTo>
                    <a:cubicBezTo>
                      <a:pt x="5954" y="4024"/>
                      <a:pt x="6430" y="4715"/>
                      <a:pt x="6216" y="4763"/>
                    </a:cubicBezTo>
                    <a:lnTo>
                      <a:pt x="3489" y="4775"/>
                    </a:lnTo>
                    <a:cubicBezTo>
                      <a:pt x="3335" y="4763"/>
                      <a:pt x="3108" y="3786"/>
                      <a:pt x="2704" y="3548"/>
                    </a:cubicBezTo>
                    <a:cubicBezTo>
                      <a:pt x="2585" y="3477"/>
                      <a:pt x="370" y="3536"/>
                      <a:pt x="370" y="3536"/>
                    </a:cubicBezTo>
                    <a:cubicBezTo>
                      <a:pt x="251" y="3536"/>
                      <a:pt x="156" y="3429"/>
                      <a:pt x="156" y="3310"/>
                    </a:cubicBezTo>
                    <a:lnTo>
                      <a:pt x="156" y="369"/>
                    </a:lnTo>
                    <a:close/>
                  </a:path>
                </a:pathLst>
              </a:custGeom>
              <a:solidFill>
                <a:srgbClr val="DF24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9"/>
              <p:cNvSpPr/>
              <p:nvPr/>
            </p:nvSpPr>
            <p:spPr>
              <a:xfrm>
                <a:off x="6222842" y="3145553"/>
                <a:ext cx="425623" cy="317454"/>
              </a:xfrm>
              <a:custGeom>
                <a:avLst/>
                <a:gdLst/>
                <a:ahLst/>
                <a:cxnLst/>
                <a:rect l="l" t="t" r="r" b="b"/>
                <a:pathLst>
                  <a:path w="6276" h="4681" extrusionOk="0">
                    <a:moveTo>
                      <a:pt x="215" y="1"/>
                    </a:moveTo>
                    <a:cubicBezTo>
                      <a:pt x="96" y="1"/>
                      <a:pt x="1" y="108"/>
                      <a:pt x="1" y="227"/>
                    </a:cubicBezTo>
                    <a:lnTo>
                      <a:pt x="1" y="3204"/>
                    </a:lnTo>
                    <a:cubicBezTo>
                      <a:pt x="1" y="3323"/>
                      <a:pt x="96" y="3430"/>
                      <a:pt x="215" y="3430"/>
                    </a:cubicBezTo>
                    <a:cubicBezTo>
                      <a:pt x="215" y="3430"/>
                      <a:pt x="973" y="3409"/>
                      <a:pt x="1624" y="3409"/>
                    </a:cubicBezTo>
                    <a:cubicBezTo>
                      <a:pt x="2080" y="3409"/>
                      <a:pt x="2483" y="3419"/>
                      <a:pt x="2537" y="3454"/>
                    </a:cubicBezTo>
                    <a:cubicBezTo>
                      <a:pt x="2965" y="3716"/>
                      <a:pt x="3180" y="4668"/>
                      <a:pt x="3346" y="4680"/>
                    </a:cubicBezTo>
                    <a:lnTo>
                      <a:pt x="6061" y="4680"/>
                    </a:lnTo>
                    <a:cubicBezTo>
                      <a:pt x="6275" y="4632"/>
                      <a:pt x="5870" y="3966"/>
                      <a:pt x="5561" y="3359"/>
                    </a:cubicBezTo>
                    <a:cubicBezTo>
                      <a:pt x="4846" y="1989"/>
                      <a:pt x="4096" y="644"/>
                      <a:pt x="3620" y="108"/>
                    </a:cubicBezTo>
                    <a:cubicBezTo>
                      <a:pt x="3549" y="25"/>
                      <a:pt x="3370" y="1"/>
                      <a:pt x="32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9"/>
              <p:cNvSpPr/>
              <p:nvPr/>
            </p:nvSpPr>
            <p:spPr>
              <a:xfrm>
                <a:off x="6494990" y="3382978"/>
                <a:ext cx="103354" cy="80025"/>
              </a:xfrm>
              <a:custGeom>
                <a:avLst/>
                <a:gdLst/>
                <a:ahLst/>
                <a:cxnLst/>
                <a:rect l="l" t="t" r="r" b="b"/>
                <a:pathLst>
                  <a:path w="1524" h="1180" extrusionOk="0">
                    <a:moveTo>
                      <a:pt x="94" y="0"/>
                    </a:moveTo>
                    <a:cubicBezTo>
                      <a:pt x="68" y="0"/>
                      <a:pt x="48" y="12"/>
                      <a:pt x="36" y="36"/>
                    </a:cubicBezTo>
                    <a:cubicBezTo>
                      <a:pt x="0" y="72"/>
                      <a:pt x="12" y="131"/>
                      <a:pt x="60" y="179"/>
                    </a:cubicBezTo>
                    <a:lnTo>
                      <a:pt x="536" y="536"/>
                    </a:lnTo>
                    <a:cubicBezTo>
                      <a:pt x="548" y="572"/>
                      <a:pt x="536" y="584"/>
                      <a:pt x="524" y="608"/>
                    </a:cubicBezTo>
                    <a:cubicBezTo>
                      <a:pt x="452" y="703"/>
                      <a:pt x="12" y="1167"/>
                      <a:pt x="12" y="1167"/>
                    </a:cubicBezTo>
                    <a:lnTo>
                      <a:pt x="1345" y="1167"/>
                    </a:lnTo>
                    <a:lnTo>
                      <a:pt x="1298" y="1120"/>
                    </a:lnTo>
                    <a:lnTo>
                      <a:pt x="1345" y="1143"/>
                    </a:lnTo>
                    <a:cubicBezTo>
                      <a:pt x="1375" y="1167"/>
                      <a:pt x="1405" y="1179"/>
                      <a:pt x="1430" y="1179"/>
                    </a:cubicBezTo>
                    <a:cubicBezTo>
                      <a:pt x="1456" y="1179"/>
                      <a:pt x="1476" y="1167"/>
                      <a:pt x="1488" y="1143"/>
                    </a:cubicBezTo>
                    <a:cubicBezTo>
                      <a:pt x="1524" y="1120"/>
                      <a:pt x="1500" y="1060"/>
                      <a:pt x="1464" y="1012"/>
                    </a:cubicBezTo>
                    <a:lnTo>
                      <a:pt x="179" y="36"/>
                    </a:lnTo>
                    <a:cubicBezTo>
                      <a:pt x="149" y="12"/>
                      <a:pt x="119" y="0"/>
                      <a:pt x="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9"/>
              <p:cNvSpPr/>
              <p:nvPr/>
            </p:nvSpPr>
            <p:spPr>
              <a:xfrm>
                <a:off x="6221214" y="3143179"/>
                <a:ext cx="421554" cy="320573"/>
              </a:xfrm>
              <a:custGeom>
                <a:avLst/>
                <a:gdLst/>
                <a:ahLst/>
                <a:cxnLst/>
                <a:rect l="l" t="t" r="r" b="b"/>
                <a:pathLst>
                  <a:path w="6216" h="4727" extrusionOk="0">
                    <a:moveTo>
                      <a:pt x="3358" y="60"/>
                    </a:moveTo>
                    <a:cubicBezTo>
                      <a:pt x="3418" y="60"/>
                      <a:pt x="3596" y="84"/>
                      <a:pt x="3656" y="143"/>
                    </a:cubicBezTo>
                    <a:cubicBezTo>
                      <a:pt x="4108" y="667"/>
                      <a:pt x="4859" y="2000"/>
                      <a:pt x="5573" y="3370"/>
                    </a:cubicBezTo>
                    <a:cubicBezTo>
                      <a:pt x="5823" y="3870"/>
                      <a:pt x="6121" y="4406"/>
                      <a:pt x="6121" y="4596"/>
                    </a:cubicBezTo>
                    <a:cubicBezTo>
                      <a:pt x="6121" y="4644"/>
                      <a:pt x="6121" y="4656"/>
                      <a:pt x="6097" y="4656"/>
                    </a:cubicBezTo>
                    <a:lnTo>
                      <a:pt x="3382" y="4656"/>
                    </a:lnTo>
                    <a:cubicBezTo>
                      <a:pt x="3370" y="4656"/>
                      <a:pt x="3323" y="4608"/>
                      <a:pt x="3299" y="4501"/>
                    </a:cubicBezTo>
                    <a:cubicBezTo>
                      <a:pt x="3251" y="4417"/>
                      <a:pt x="3192" y="4286"/>
                      <a:pt x="3132" y="4144"/>
                    </a:cubicBezTo>
                    <a:cubicBezTo>
                      <a:pt x="3013" y="3882"/>
                      <a:pt x="2846" y="3572"/>
                      <a:pt x="2620" y="3429"/>
                    </a:cubicBezTo>
                    <a:cubicBezTo>
                      <a:pt x="2584" y="3417"/>
                      <a:pt x="2489" y="3417"/>
                      <a:pt x="2346" y="3405"/>
                    </a:cubicBezTo>
                    <a:cubicBezTo>
                      <a:pt x="2192" y="3394"/>
                      <a:pt x="2013" y="3394"/>
                      <a:pt x="1811" y="3394"/>
                    </a:cubicBezTo>
                    <a:cubicBezTo>
                      <a:pt x="1132" y="3394"/>
                      <a:pt x="287" y="3417"/>
                      <a:pt x="275" y="3417"/>
                    </a:cubicBezTo>
                    <a:cubicBezTo>
                      <a:pt x="167" y="3417"/>
                      <a:pt x="84" y="3334"/>
                      <a:pt x="84" y="3227"/>
                    </a:cubicBezTo>
                    <a:lnTo>
                      <a:pt x="84" y="250"/>
                    </a:lnTo>
                    <a:cubicBezTo>
                      <a:pt x="84" y="143"/>
                      <a:pt x="167" y="60"/>
                      <a:pt x="275" y="60"/>
                    </a:cubicBezTo>
                    <a:close/>
                    <a:moveTo>
                      <a:pt x="275" y="0"/>
                    </a:moveTo>
                    <a:cubicBezTo>
                      <a:pt x="120" y="0"/>
                      <a:pt x="1" y="119"/>
                      <a:pt x="1" y="262"/>
                    </a:cubicBezTo>
                    <a:lnTo>
                      <a:pt x="1" y="3239"/>
                    </a:lnTo>
                    <a:cubicBezTo>
                      <a:pt x="1" y="3394"/>
                      <a:pt x="120" y="3513"/>
                      <a:pt x="275" y="3513"/>
                    </a:cubicBezTo>
                    <a:cubicBezTo>
                      <a:pt x="275" y="3513"/>
                      <a:pt x="1132" y="3477"/>
                      <a:pt x="1811" y="3477"/>
                    </a:cubicBezTo>
                    <a:lnTo>
                      <a:pt x="2323" y="3477"/>
                    </a:lnTo>
                    <a:cubicBezTo>
                      <a:pt x="2465" y="3489"/>
                      <a:pt x="2561" y="3513"/>
                      <a:pt x="2561" y="3513"/>
                    </a:cubicBezTo>
                    <a:cubicBezTo>
                      <a:pt x="2858" y="3691"/>
                      <a:pt x="3073" y="4251"/>
                      <a:pt x="3215" y="4548"/>
                    </a:cubicBezTo>
                    <a:cubicBezTo>
                      <a:pt x="3263" y="4644"/>
                      <a:pt x="3311" y="4715"/>
                      <a:pt x="3382" y="4727"/>
                    </a:cubicBezTo>
                    <a:lnTo>
                      <a:pt x="6109" y="4727"/>
                    </a:lnTo>
                    <a:cubicBezTo>
                      <a:pt x="6168" y="4715"/>
                      <a:pt x="6216" y="4656"/>
                      <a:pt x="6216" y="4608"/>
                    </a:cubicBezTo>
                    <a:cubicBezTo>
                      <a:pt x="6216" y="4370"/>
                      <a:pt x="5894" y="3846"/>
                      <a:pt x="5644" y="3358"/>
                    </a:cubicBezTo>
                    <a:cubicBezTo>
                      <a:pt x="4942" y="1989"/>
                      <a:pt x="4192" y="655"/>
                      <a:pt x="3716" y="95"/>
                    </a:cubicBezTo>
                    <a:cubicBezTo>
                      <a:pt x="3608" y="12"/>
                      <a:pt x="3430" y="0"/>
                      <a:pt x="3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9"/>
              <p:cNvSpPr/>
              <p:nvPr/>
            </p:nvSpPr>
            <p:spPr>
              <a:xfrm>
                <a:off x="5893388" y="3137482"/>
                <a:ext cx="266523" cy="260894"/>
              </a:xfrm>
              <a:custGeom>
                <a:avLst/>
                <a:gdLst/>
                <a:ahLst/>
                <a:cxnLst/>
                <a:rect l="l" t="t" r="r" b="b"/>
                <a:pathLst>
                  <a:path w="3930" h="3847" extrusionOk="0">
                    <a:moveTo>
                      <a:pt x="2989" y="120"/>
                    </a:moveTo>
                    <a:cubicBezTo>
                      <a:pt x="2906" y="37"/>
                      <a:pt x="2775" y="1"/>
                      <a:pt x="2715" y="1"/>
                    </a:cubicBezTo>
                    <a:lnTo>
                      <a:pt x="203" y="1"/>
                    </a:lnTo>
                    <a:cubicBezTo>
                      <a:pt x="84" y="1"/>
                      <a:pt x="1" y="120"/>
                      <a:pt x="1" y="275"/>
                    </a:cubicBezTo>
                    <a:lnTo>
                      <a:pt x="1" y="3097"/>
                    </a:lnTo>
                    <a:cubicBezTo>
                      <a:pt x="1" y="3251"/>
                      <a:pt x="84" y="3382"/>
                      <a:pt x="203" y="3382"/>
                    </a:cubicBezTo>
                    <a:lnTo>
                      <a:pt x="203" y="3358"/>
                    </a:lnTo>
                    <a:lnTo>
                      <a:pt x="203" y="3358"/>
                    </a:lnTo>
                    <a:lnTo>
                      <a:pt x="203" y="3382"/>
                    </a:lnTo>
                    <a:lnTo>
                      <a:pt x="3858" y="3847"/>
                    </a:lnTo>
                    <a:lnTo>
                      <a:pt x="3858" y="3847"/>
                    </a:lnTo>
                    <a:cubicBezTo>
                      <a:pt x="3918" y="3835"/>
                      <a:pt x="3930" y="3775"/>
                      <a:pt x="3930" y="3716"/>
                    </a:cubicBezTo>
                    <a:cubicBezTo>
                      <a:pt x="3918" y="3478"/>
                      <a:pt x="3382" y="703"/>
                      <a:pt x="2989" y="120"/>
                    </a:cubicBezTo>
                    <a:close/>
                  </a:path>
                </a:pathLst>
              </a:custGeom>
              <a:solidFill>
                <a:srgbClr val="DF24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9"/>
              <p:cNvSpPr/>
              <p:nvPr/>
            </p:nvSpPr>
            <p:spPr>
              <a:xfrm>
                <a:off x="5896643" y="3147994"/>
                <a:ext cx="260080" cy="245567"/>
              </a:xfrm>
              <a:custGeom>
                <a:avLst/>
                <a:gdLst/>
                <a:ahLst/>
                <a:cxnLst/>
                <a:rect l="l" t="t" r="r" b="b"/>
                <a:pathLst>
                  <a:path w="3835" h="3621" extrusionOk="0">
                    <a:moveTo>
                      <a:pt x="179" y="1"/>
                    </a:moveTo>
                    <a:cubicBezTo>
                      <a:pt x="72" y="1"/>
                      <a:pt x="0" y="108"/>
                      <a:pt x="0" y="227"/>
                    </a:cubicBezTo>
                    <a:lnTo>
                      <a:pt x="0" y="2930"/>
                    </a:lnTo>
                    <a:cubicBezTo>
                      <a:pt x="0" y="3049"/>
                      <a:pt x="72" y="3156"/>
                      <a:pt x="179" y="3156"/>
                    </a:cubicBezTo>
                    <a:lnTo>
                      <a:pt x="3656" y="3620"/>
                    </a:lnTo>
                    <a:cubicBezTo>
                      <a:pt x="3834" y="3584"/>
                      <a:pt x="3191" y="644"/>
                      <a:pt x="2822" y="108"/>
                    </a:cubicBezTo>
                    <a:cubicBezTo>
                      <a:pt x="2763" y="13"/>
                      <a:pt x="2632" y="1"/>
                      <a:pt x="25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9"/>
              <p:cNvSpPr/>
              <p:nvPr/>
            </p:nvSpPr>
            <p:spPr>
              <a:xfrm>
                <a:off x="5896643" y="3143993"/>
                <a:ext cx="256011" cy="250382"/>
              </a:xfrm>
              <a:custGeom>
                <a:avLst/>
                <a:gdLst/>
                <a:ahLst/>
                <a:cxnLst/>
                <a:rect l="l" t="t" r="r" b="b"/>
                <a:pathLst>
                  <a:path w="3775" h="3692" extrusionOk="0">
                    <a:moveTo>
                      <a:pt x="2596" y="72"/>
                    </a:moveTo>
                    <a:cubicBezTo>
                      <a:pt x="2667" y="72"/>
                      <a:pt x="2798" y="107"/>
                      <a:pt x="2834" y="167"/>
                    </a:cubicBezTo>
                    <a:cubicBezTo>
                      <a:pt x="3191" y="703"/>
                      <a:pt x="3715" y="3358"/>
                      <a:pt x="3715" y="3560"/>
                    </a:cubicBezTo>
                    <a:cubicBezTo>
                      <a:pt x="3703" y="3596"/>
                      <a:pt x="3703" y="3620"/>
                      <a:pt x="3691" y="3620"/>
                    </a:cubicBezTo>
                    <a:cubicBezTo>
                      <a:pt x="3691" y="3620"/>
                      <a:pt x="203" y="3167"/>
                      <a:pt x="191" y="3167"/>
                    </a:cubicBezTo>
                    <a:cubicBezTo>
                      <a:pt x="108" y="3167"/>
                      <a:pt x="48" y="3084"/>
                      <a:pt x="48" y="2977"/>
                    </a:cubicBezTo>
                    <a:lnTo>
                      <a:pt x="48" y="262"/>
                    </a:lnTo>
                    <a:cubicBezTo>
                      <a:pt x="48" y="167"/>
                      <a:pt x="108" y="72"/>
                      <a:pt x="191" y="72"/>
                    </a:cubicBezTo>
                    <a:close/>
                    <a:moveTo>
                      <a:pt x="203" y="0"/>
                    </a:moveTo>
                    <a:cubicBezTo>
                      <a:pt x="84" y="0"/>
                      <a:pt x="0" y="119"/>
                      <a:pt x="0" y="262"/>
                    </a:cubicBezTo>
                    <a:lnTo>
                      <a:pt x="0" y="2977"/>
                    </a:lnTo>
                    <a:cubicBezTo>
                      <a:pt x="0" y="3120"/>
                      <a:pt x="84" y="3239"/>
                      <a:pt x="203" y="3239"/>
                    </a:cubicBezTo>
                    <a:lnTo>
                      <a:pt x="3703" y="3691"/>
                    </a:lnTo>
                    <a:cubicBezTo>
                      <a:pt x="3751" y="3679"/>
                      <a:pt x="3775" y="3620"/>
                      <a:pt x="3775" y="3548"/>
                    </a:cubicBezTo>
                    <a:cubicBezTo>
                      <a:pt x="3775" y="3322"/>
                      <a:pt x="3263" y="655"/>
                      <a:pt x="2882" y="107"/>
                    </a:cubicBezTo>
                    <a:cubicBezTo>
                      <a:pt x="2810" y="12"/>
                      <a:pt x="2679" y="0"/>
                      <a:pt x="2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9"/>
              <p:cNvSpPr/>
              <p:nvPr/>
            </p:nvSpPr>
            <p:spPr>
              <a:xfrm>
                <a:off x="6620112" y="3235206"/>
                <a:ext cx="22651" cy="29975"/>
              </a:xfrm>
              <a:custGeom>
                <a:avLst/>
                <a:gdLst/>
                <a:ahLst/>
                <a:cxnLst/>
                <a:rect l="l" t="t" r="r" b="b"/>
                <a:pathLst>
                  <a:path w="334" h="442" extrusionOk="0">
                    <a:moveTo>
                      <a:pt x="167" y="1"/>
                    </a:moveTo>
                    <a:cubicBezTo>
                      <a:pt x="72" y="1"/>
                      <a:pt x="0" y="84"/>
                      <a:pt x="0" y="167"/>
                    </a:cubicBezTo>
                    <a:lnTo>
                      <a:pt x="0" y="286"/>
                    </a:lnTo>
                    <a:cubicBezTo>
                      <a:pt x="0" y="370"/>
                      <a:pt x="72" y="441"/>
                      <a:pt x="167" y="441"/>
                    </a:cubicBezTo>
                    <a:cubicBezTo>
                      <a:pt x="251" y="441"/>
                      <a:pt x="334" y="382"/>
                      <a:pt x="334" y="286"/>
                    </a:cubicBezTo>
                    <a:lnTo>
                      <a:pt x="334" y="167"/>
                    </a:lnTo>
                    <a:cubicBezTo>
                      <a:pt x="334" y="84"/>
                      <a:pt x="251" y="1"/>
                      <a:pt x="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9"/>
              <p:cNvSpPr/>
              <p:nvPr/>
            </p:nvSpPr>
            <p:spPr>
              <a:xfrm>
                <a:off x="6599903" y="3165762"/>
                <a:ext cx="27534" cy="169612"/>
              </a:xfrm>
              <a:custGeom>
                <a:avLst/>
                <a:gdLst/>
                <a:ahLst/>
                <a:cxnLst/>
                <a:rect l="l" t="t" r="r" b="b"/>
                <a:pathLst>
                  <a:path w="406" h="2501" extrusionOk="0">
                    <a:moveTo>
                      <a:pt x="128" y="0"/>
                    </a:moveTo>
                    <a:cubicBezTo>
                      <a:pt x="1" y="0"/>
                      <a:pt x="13" y="567"/>
                      <a:pt x="13" y="1251"/>
                    </a:cubicBezTo>
                    <a:cubicBezTo>
                      <a:pt x="13" y="1953"/>
                      <a:pt x="1" y="2501"/>
                      <a:pt x="132" y="2501"/>
                    </a:cubicBezTo>
                    <a:cubicBezTo>
                      <a:pt x="275" y="2501"/>
                      <a:pt x="406" y="1941"/>
                      <a:pt x="406" y="1251"/>
                    </a:cubicBezTo>
                    <a:cubicBezTo>
                      <a:pt x="406" y="560"/>
                      <a:pt x="275" y="1"/>
                      <a:pt x="132" y="1"/>
                    </a:cubicBezTo>
                    <a:cubicBezTo>
                      <a:pt x="130" y="0"/>
                      <a:pt x="129"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9"/>
              <p:cNvSpPr/>
              <p:nvPr/>
            </p:nvSpPr>
            <p:spPr>
              <a:xfrm>
                <a:off x="6527271" y="3479075"/>
                <a:ext cx="53372" cy="25906"/>
              </a:xfrm>
              <a:custGeom>
                <a:avLst/>
                <a:gdLst/>
                <a:ahLst/>
                <a:cxnLst/>
                <a:rect l="l" t="t" r="r" b="b"/>
                <a:pathLst>
                  <a:path w="787" h="382" extrusionOk="0">
                    <a:moveTo>
                      <a:pt x="191" y="0"/>
                    </a:moveTo>
                    <a:cubicBezTo>
                      <a:pt x="84" y="0"/>
                      <a:pt x="0" y="84"/>
                      <a:pt x="0" y="191"/>
                    </a:cubicBezTo>
                    <a:cubicBezTo>
                      <a:pt x="0" y="298"/>
                      <a:pt x="96" y="381"/>
                      <a:pt x="191" y="381"/>
                    </a:cubicBezTo>
                    <a:lnTo>
                      <a:pt x="596" y="381"/>
                    </a:lnTo>
                    <a:cubicBezTo>
                      <a:pt x="703" y="381"/>
                      <a:pt x="786" y="298"/>
                      <a:pt x="786" y="191"/>
                    </a:cubicBezTo>
                    <a:cubicBezTo>
                      <a:pt x="786" y="84"/>
                      <a:pt x="703" y="0"/>
                      <a:pt x="596" y="0"/>
                    </a:cubicBezTo>
                    <a:close/>
                  </a:path>
                </a:pathLst>
              </a:custGeom>
              <a:solidFill>
                <a:srgbClr val="211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9"/>
              <p:cNvSpPr/>
              <p:nvPr/>
            </p:nvSpPr>
            <p:spPr>
              <a:xfrm>
                <a:off x="5907969" y="3431400"/>
                <a:ext cx="95351" cy="48557"/>
              </a:xfrm>
              <a:custGeom>
                <a:avLst/>
                <a:gdLst/>
                <a:ahLst/>
                <a:cxnLst/>
                <a:rect l="l" t="t" r="r" b="b"/>
                <a:pathLst>
                  <a:path w="1406" h="716" extrusionOk="0">
                    <a:moveTo>
                      <a:pt x="357" y="1"/>
                    </a:moveTo>
                    <a:cubicBezTo>
                      <a:pt x="155" y="1"/>
                      <a:pt x="0" y="167"/>
                      <a:pt x="0" y="358"/>
                    </a:cubicBezTo>
                    <a:cubicBezTo>
                      <a:pt x="0" y="548"/>
                      <a:pt x="155" y="715"/>
                      <a:pt x="357" y="715"/>
                    </a:cubicBezTo>
                    <a:lnTo>
                      <a:pt x="1048" y="715"/>
                    </a:lnTo>
                    <a:cubicBezTo>
                      <a:pt x="1250" y="715"/>
                      <a:pt x="1405" y="548"/>
                      <a:pt x="1405" y="358"/>
                    </a:cubicBezTo>
                    <a:cubicBezTo>
                      <a:pt x="1405" y="167"/>
                      <a:pt x="1250" y="1"/>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9"/>
              <p:cNvSpPr/>
              <p:nvPr/>
            </p:nvSpPr>
            <p:spPr>
              <a:xfrm>
                <a:off x="5869177" y="3110831"/>
                <a:ext cx="327084" cy="627515"/>
              </a:xfrm>
              <a:custGeom>
                <a:avLst/>
                <a:gdLst/>
                <a:ahLst/>
                <a:cxnLst/>
                <a:rect l="l" t="t" r="r" b="b"/>
                <a:pathLst>
                  <a:path w="4823" h="9253" extrusionOk="0">
                    <a:moveTo>
                      <a:pt x="3227" y="49"/>
                    </a:moveTo>
                    <a:cubicBezTo>
                      <a:pt x="3287" y="49"/>
                      <a:pt x="3442" y="72"/>
                      <a:pt x="3501" y="168"/>
                    </a:cubicBezTo>
                    <a:cubicBezTo>
                      <a:pt x="3561" y="275"/>
                      <a:pt x="4668" y="3823"/>
                      <a:pt x="4716" y="4204"/>
                    </a:cubicBezTo>
                    <a:cubicBezTo>
                      <a:pt x="4763" y="4585"/>
                      <a:pt x="4763" y="8764"/>
                      <a:pt x="4763" y="9181"/>
                    </a:cubicBezTo>
                    <a:lnTo>
                      <a:pt x="132" y="9181"/>
                    </a:lnTo>
                    <a:cubicBezTo>
                      <a:pt x="96" y="9181"/>
                      <a:pt x="72" y="9145"/>
                      <a:pt x="72" y="9097"/>
                    </a:cubicBezTo>
                    <a:lnTo>
                      <a:pt x="72" y="9050"/>
                    </a:lnTo>
                    <a:cubicBezTo>
                      <a:pt x="72" y="9026"/>
                      <a:pt x="60" y="5323"/>
                      <a:pt x="60" y="2739"/>
                    </a:cubicBezTo>
                    <a:cubicBezTo>
                      <a:pt x="60" y="1442"/>
                      <a:pt x="60" y="418"/>
                      <a:pt x="72" y="275"/>
                    </a:cubicBezTo>
                    <a:cubicBezTo>
                      <a:pt x="96" y="72"/>
                      <a:pt x="286" y="61"/>
                      <a:pt x="394" y="49"/>
                    </a:cubicBezTo>
                    <a:close/>
                    <a:moveTo>
                      <a:pt x="394" y="1"/>
                    </a:moveTo>
                    <a:cubicBezTo>
                      <a:pt x="286" y="1"/>
                      <a:pt x="24" y="25"/>
                      <a:pt x="13" y="275"/>
                    </a:cubicBezTo>
                    <a:cubicBezTo>
                      <a:pt x="1" y="430"/>
                      <a:pt x="1" y="1454"/>
                      <a:pt x="1" y="2751"/>
                    </a:cubicBezTo>
                    <a:cubicBezTo>
                      <a:pt x="1" y="5323"/>
                      <a:pt x="13" y="8990"/>
                      <a:pt x="13" y="9050"/>
                    </a:cubicBezTo>
                    <a:cubicBezTo>
                      <a:pt x="1" y="9050"/>
                      <a:pt x="1" y="9074"/>
                      <a:pt x="1" y="9109"/>
                    </a:cubicBezTo>
                    <a:cubicBezTo>
                      <a:pt x="1" y="9169"/>
                      <a:pt x="36" y="9252"/>
                      <a:pt x="132" y="9252"/>
                    </a:cubicBezTo>
                    <a:lnTo>
                      <a:pt x="4823" y="9252"/>
                    </a:lnTo>
                    <a:lnTo>
                      <a:pt x="4823" y="9228"/>
                    </a:lnTo>
                    <a:cubicBezTo>
                      <a:pt x="4823" y="9228"/>
                      <a:pt x="4823" y="4609"/>
                      <a:pt x="4775" y="4204"/>
                    </a:cubicBezTo>
                    <a:cubicBezTo>
                      <a:pt x="4727" y="3787"/>
                      <a:pt x="3620" y="275"/>
                      <a:pt x="3537" y="144"/>
                    </a:cubicBezTo>
                    <a:cubicBezTo>
                      <a:pt x="3465" y="13"/>
                      <a:pt x="3287" y="1"/>
                      <a:pt x="3227" y="1"/>
                    </a:cubicBezTo>
                    <a:close/>
                  </a:path>
                </a:pathLst>
              </a:custGeom>
              <a:solidFill>
                <a:srgbClr val="AD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9"/>
              <p:cNvSpPr/>
              <p:nvPr/>
            </p:nvSpPr>
            <p:spPr>
              <a:xfrm>
                <a:off x="5161035" y="3184344"/>
                <a:ext cx="531418" cy="517651"/>
              </a:xfrm>
              <a:custGeom>
                <a:avLst/>
                <a:gdLst/>
                <a:ahLst/>
                <a:cxnLst/>
                <a:rect l="l" t="t" r="r" b="b"/>
                <a:pathLst>
                  <a:path w="7836" h="7633" extrusionOk="0">
                    <a:moveTo>
                      <a:pt x="394" y="0"/>
                    </a:moveTo>
                    <a:cubicBezTo>
                      <a:pt x="179" y="0"/>
                      <a:pt x="1" y="131"/>
                      <a:pt x="1" y="310"/>
                    </a:cubicBezTo>
                    <a:lnTo>
                      <a:pt x="1" y="7323"/>
                    </a:lnTo>
                    <a:cubicBezTo>
                      <a:pt x="1" y="7489"/>
                      <a:pt x="179" y="7632"/>
                      <a:pt x="394" y="7632"/>
                    </a:cubicBezTo>
                    <a:lnTo>
                      <a:pt x="7442" y="7632"/>
                    </a:lnTo>
                    <a:cubicBezTo>
                      <a:pt x="7657" y="7632"/>
                      <a:pt x="7835" y="7501"/>
                      <a:pt x="7835" y="7323"/>
                    </a:cubicBezTo>
                    <a:lnTo>
                      <a:pt x="7835" y="310"/>
                    </a:lnTo>
                    <a:cubicBezTo>
                      <a:pt x="7835" y="143"/>
                      <a:pt x="7657" y="0"/>
                      <a:pt x="7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9"/>
              <p:cNvSpPr/>
              <p:nvPr/>
            </p:nvSpPr>
            <p:spPr>
              <a:xfrm>
                <a:off x="4742809" y="3183530"/>
                <a:ext cx="379575" cy="399784"/>
              </a:xfrm>
              <a:custGeom>
                <a:avLst/>
                <a:gdLst/>
                <a:ahLst/>
                <a:cxnLst/>
                <a:rect l="l" t="t" r="r" b="b"/>
                <a:pathLst>
                  <a:path w="5597" h="5895" extrusionOk="0">
                    <a:moveTo>
                      <a:pt x="405" y="1"/>
                    </a:moveTo>
                    <a:cubicBezTo>
                      <a:pt x="179" y="1"/>
                      <a:pt x="0" y="191"/>
                      <a:pt x="0" y="417"/>
                    </a:cubicBezTo>
                    <a:lnTo>
                      <a:pt x="0" y="5477"/>
                    </a:lnTo>
                    <a:cubicBezTo>
                      <a:pt x="0" y="5716"/>
                      <a:pt x="179" y="5894"/>
                      <a:pt x="405" y="5894"/>
                    </a:cubicBezTo>
                    <a:lnTo>
                      <a:pt x="5192" y="5894"/>
                    </a:lnTo>
                    <a:cubicBezTo>
                      <a:pt x="5418" y="5894"/>
                      <a:pt x="5596" y="5692"/>
                      <a:pt x="5596" y="5477"/>
                    </a:cubicBezTo>
                    <a:lnTo>
                      <a:pt x="5596" y="417"/>
                    </a:lnTo>
                    <a:cubicBezTo>
                      <a:pt x="5596" y="179"/>
                      <a:pt x="5418" y="1"/>
                      <a:pt x="5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9"/>
              <p:cNvSpPr/>
              <p:nvPr/>
            </p:nvSpPr>
            <p:spPr>
              <a:xfrm>
                <a:off x="4258326" y="3183530"/>
                <a:ext cx="443391" cy="519279"/>
              </a:xfrm>
              <a:custGeom>
                <a:avLst/>
                <a:gdLst/>
                <a:ahLst/>
                <a:cxnLst/>
                <a:rect l="l" t="t" r="r" b="b"/>
                <a:pathLst>
                  <a:path w="6538" h="7657" extrusionOk="0">
                    <a:moveTo>
                      <a:pt x="406" y="1"/>
                    </a:moveTo>
                    <a:cubicBezTo>
                      <a:pt x="179" y="1"/>
                      <a:pt x="1" y="132"/>
                      <a:pt x="1" y="298"/>
                    </a:cubicBezTo>
                    <a:lnTo>
                      <a:pt x="1" y="7359"/>
                    </a:lnTo>
                    <a:cubicBezTo>
                      <a:pt x="1" y="7525"/>
                      <a:pt x="179" y="7656"/>
                      <a:pt x="406" y="7656"/>
                    </a:cubicBezTo>
                    <a:lnTo>
                      <a:pt x="6132" y="7656"/>
                    </a:lnTo>
                    <a:cubicBezTo>
                      <a:pt x="6359" y="7656"/>
                      <a:pt x="6537" y="7525"/>
                      <a:pt x="6537" y="7359"/>
                    </a:cubicBezTo>
                    <a:lnTo>
                      <a:pt x="6537" y="298"/>
                    </a:lnTo>
                    <a:cubicBezTo>
                      <a:pt x="6537" y="132"/>
                      <a:pt x="6359" y="1"/>
                      <a:pt x="6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9"/>
              <p:cNvSpPr/>
              <p:nvPr/>
            </p:nvSpPr>
            <p:spPr>
              <a:xfrm>
                <a:off x="5161849" y="3716433"/>
                <a:ext cx="540302" cy="212404"/>
              </a:xfrm>
              <a:custGeom>
                <a:avLst/>
                <a:gdLst/>
                <a:ahLst/>
                <a:cxnLst/>
                <a:rect l="l" t="t" r="r" b="b"/>
                <a:pathLst>
                  <a:path w="7967" h="3132" extrusionOk="0">
                    <a:moveTo>
                      <a:pt x="465" y="1"/>
                    </a:moveTo>
                    <a:cubicBezTo>
                      <a:pt x="203" y="1"/>
                      <a:pt x="1" y="203"/>
                      <a:pt x="1" y="453"/>
                    </a:cubicBezTo>
                    <a:lnTo>
                      <a:pt x="1" y="3132"/>
                    </a:lnTo>
                    <a:lnTo>
                      <a:pt x="132" y="3132"/>
                    </a:lnTo>
                    <a:lnTo>
                      <a:pt x="132" y="453"/>
                    </a:lnTo>
                    <a:cubicBezTo>
                      <a:pt x="132" y="274"/>
                      <a:pt x="287" y="132"/>
                      <a:pt x="465" y="132"/>
                    </a:cubicBezTo>
                    <a:lnTo>
                      <a:pt x="7502" y="132"/>
                    </a:lnTo>
                    <a:cubicBezTo>
                      <a:pt x="7680" y="132"/>
                      <a:pt x="7823" y="274"/>
                      <a:pt x="7823" y="453"/>
                    </a:cubicBezTo>
                    <a:lnTo>
                      <a:pt x="7823" y="3132"/>
                    </a:lnTo>
                    <a:lnTo>
                      <a:pt x="7966" y="3132"/>
                    </a:lnTo>
                    <a:lnTo>
                      <a:pt x="7966" y="453"/>
                    </a:lnTo>
                    <a:cubicBezTo>
                      <a:pt x="7966" y="203"/>
                      <a:pt x="7752" y="1"/>
                      <a:pt x="75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9"/>
              <p:cNvSpPr/>
              <p:nvPr/>
            </p:nvSpPr>
            <p:spPr>
              <a:xfrm>
                <a:off x="4258326" y="3716433"/>
                <a:ext cx="444205" cy="212404"/>
              </a:xfrm>
              <a:custGeom>
                <a:avLst/>
                <a:gdLst/>
                <a:ahLst/>
                <a:cxnLst/>
                <a:rect l="l" t="t" r="r" b="b"/>
                <a:pathLst>
                  <a:path w="6550" h="3132" extrusionOk="0">
                    <a:moveTo>
                      <a:pt x="465" y="1"/>
                    </a:moveTo>
                    <a:cubicBezTo>
                      <a:pt x="215" y="1"/>
                      <a:pt x="1" y="203"/>
                      <a:pt x="1" y="453"/>
                    </a:cubicBezTo>
                    <a:lnTo>
                      <a:pt x="1" y="3132"/>
                    </a:lnTo>
                    <a:lnTo>
                      <a:pt x="132" y="3132"/>
                    </a:lnTo>
                    <a:lnTo>
                      <a:pt x="132" y="453"/>
                    </a:lnTo>
                    <a:cubicBezTo>
                      <a:pt x="132" y="274"/>
                      <a:pt x="286" y="132"/>
                      <a:pt x="465" y="132"/>
                    </a:cubicBezTo>
                    <a:lnTo>
                      <a:pt x="6085" y="132"/>
                    </a:lnTo>
                    <a:cubicBezTo>
                      <a:pt x="6263" y="132"/>
                      <a:pt x="6418" y="274"/>
                      <a:pt x="6418" y="453"/>
                    </a:cubicBezTo>
                    <a:lnTo>
                      <a:pt x="6418" y="3132"/>
                    </a:lnTo>
                    <a:lnTo>
                      <a:pt x="6549" y="3132"/>
                    </a:lnTo>
                    <a:lnTo>
                      <a:pt x="6549" y="453"/>
                    </a:lnTo>
                    <a:cubicBezTo>
                      <a:pt x="6549" y="203"/>
                      <a:pt x="6347" y="1"/>
                      <a:pt x="6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9"/>
              <p:cNvSpPr/>
              <p:nvPr/>
            </p:nvSpPr>
            <p:spPr>
              <a:xfrm>
                <a:off x="4272906" y="3195669"/>
                <a:ext cx="415857" cy="17836"/>
              </a:xfrm>
              <a:custGeom>
                <a:avLst/>
                <a:gdLst/>
                <a:ahLst/>
                <a:cxnLst/>
                <a:rect l="l" t="t" r="r" b="b"/>
                <a:pathLst>
                  <a:path w="6132" h="263" extrusionOk="0">
                    <a:moveTo>
                      <a:pt x="369" y="0"/>
                    </a:moveTo>
                    <a:cubicBezTo>
                      <a:pt x="155" y="0"/>
                      <a:pt x="0" y="119"/>
                      <a:pt x="0" y="262"/>
                    </a:cubicBezTo>
                    <a:lnTo>
                      <a:pt x="6132" y="262"/>
                    </a:lnTo>
                    <a:cubicBezTo>
                      <a:pt x="6132" y="119"/>
                      <a:pt x="5953" y="0"/>
                      <a:pt x="5739" y="0"/>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9"/>
              <p:cNvSpPr/>
              <p:nvPr/>
            </p:nvSpPr>
            <p:spPr>
              <a:xfrm>
                <a:off x="4750065" y="3189972"/>
                <a:ext cx="364248" cy="19464"/>
              </a:xfrm>
              <a:custGeom>
                <a:avLst/>
                <a:gdLst/>
                <a:ahLst/>
                <a:cxnLst/>
                <a:rect l="l" t="t" r="r" b="b"/>
                <a:pathLst>
                  <a:path w="5371" h="287" extrusionOk="0">
                    <a:moveTo>
                      <a:pt x="370" y="1"/>
                    </a:moveTo>
                    <a:cubicBezTo>
                      <a:pt x="155" y="1"/>
                      <a:pt x="1" y="120"/>
                      <a:pt x="1" y="287"/>
                    </a:cubicBezTo>
                    <a:lnTo>
                      <a:pt x="5358" y="287"/>
                    </a:lnTo>
                    <a:cubicBezTo>
                      <a:pt x="5370" y="144"/>
                      <a:pt x="5192" y="1"/>
                      <a:pt x="4989"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9"/>
              <p:cNvSpPr/>
              <p:nvPr/>
            </p:nvSpPr>
            <p:spPr>
              <a:xfrm>
                <a:off x="5177243" y="3192414"/>
                <a:ext cx="506325" cy="19464"/>
              </a:xfrm>
              <a:custGeom>
                <a:avLst/>
                <a:gdLst/>
                <a:ahLst/>
                <a:cxnLst/>
                <a:rect l="l" t="t" r="r" b="b"/>
                <a:pathLst>
                  <a:path w="7466" h="287" extrusionOk="0">
                    <a:moveTo>
                      <a:pt x="369" y="1"/>
                    </a:moveTo>
                    <a:cubicBezTo>
                      <a:pt x="155" y="1"/>
                      <a:pt x="0" y="120"/>
                      <a:pt x="0" y="286"/>
                    </a:cubicBezTo>
                    <a:lnTo>
                      <a:pt x="7465" y="286"/>
                    </a:lnTo>
                    <a:cubicBezTo>
                      <a:pt x="7465" y="131"/>
                      <a:pt x="7299" y="1"/>
                      <a:pt x="70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9"/>
              <p:cNvSpPr/>
              <p:nvPr/>
            </p:nvSpPr>
            <p:spPr>
              <a:xfrm>
                <a:off x="4274466" y="3219066"/>
                <a:ext cx="414297" cy="13767"/>
              </a:xfrm>
              <a:custGeom>
                <a:avLst/>
                <a:gdLst/>
                <a:ahLst/>
                <a:cxnLst/>
                <a:rect l="l" t="t" r="r" b="b"/>
                <a:pathLst>
                  <a:path w="6109" h="203" extrusionOk="0">
                    <a:moveTo>
                      <a:pt x="1" y="0"/>
                    </a:moveTo>
                    <a:lnTo>
                      <a:pt x="1" y="203"/>
                    </a:lnTo>
                    <a:lnTo>
                      <a:pt x="6109" y="203"/>
                    </a:lnTo>
                    <a:lnTo>
                      <a:pt x="6109"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9"/>
              <p:cNvSpPr/>
              <p:nvPr/>
            </p:nvSpPr>
            <p:spPr>
              <a:xfrm>
                <a:off x="4274466" y="3239275"/>
                <a:ext cx="414297" cy="13767"/>
              </a:xfrm>
              <a:custGeom>
                <a:avLst/>
                <a:gdLst/>
                <a:ahLst/>
                <a:cxnLst/>
                <a:rect l="l" t="t" r="r" b="b"/>
                <a:pathLst>
                  <a:path w="6109" h="203" extrusionOk="0">
                    <a:moveTo>
                      <a:pt x="1" y="0"/>
                    </a:moveTo>
                    <a:lnTo>
                      <a:pt x="1" y="202"/>
                    </a:lnTo>
                    <a:lnTo>
                      <a:pt x="6109" y="202"/>
                    </a:lnTo>
                    <a:lnTo>
                      <a:pt x="6109"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a:off x="4274466" y="3258603"/>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a:off x="4274466" y="3278812"/>
                <a:ext cx="414297" cy="12953"/>
              </a:xfrm>
              <a:custGeom>
                <a:avLst/>
                <a:gdLst/>
                <a:ahLst/>
                <a:cxnLst/>
                <a:rect l="l" t="t" r="r" b="b"/>
                <a:pathLst>
                  <a:path w="6109" h="191" extrusionOk="0">
                    <a:moveTo>
                      <a:pt x="1" y="0"/>
                    </a:moveTo>
                    <a:lnTo>
                      <a:pt x="1" y="191"/>
                    </a:lnTo>
                    <a:lnTo>
                      <a:pt x="6109" y="191"/>
                    </a:lnTo>
                    <a:lnTo>
                      <a:pt x="6109"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a:off x="4274466" y="3299022"/>
                <a:ext cx="414297" cy="12953"/>
              </a:xfrm>
              <a:custGeom>
                <a:avLst/>
                <a:gdLst/>
                <a:ahLst/>
                <a:cxnLst/>
                <a:rect l="l" t="t" r="r" b="b"/>
                <a:pathLst>
                  <a:path w="6109" h="191" extrusionOk="0">
                    <a:moveTo>
                      <a:pt x="1" y="0"/>
                    </a:moveTo>
                    <a:lnTo>
                      <a:pt x="1" y="191"/>
                    </a:lnTo>
                    <a:lnTo>
                      <a:pt x="6109" y="191"/>
                    </a:lnTo>
                    <a:lnTo>
                      <a:pt x="6109"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p:cNvSpPr/>
              <p:nvPr/>
            </p:nvSpPr>
            <p:spPr>
              <a:xfrm>
                <a:off x="4274466" y="3318349"/>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9"/>
              <p:cNvSpPr/>
              <p:nvPr/>
            </p:nvSpPr>
            <p:spPr>
              <a:xfrm>
                <a:off x="4274466" y="3338559"/>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p:nvPr/>
            </p:nvSpPr>
            <p:spPr>
              <a:xfrm>
                <a:off x="4274466" y="3357954"/>
                <a:ext cx="414297" cy="12953"/>
              </a:xfrm>
              <a:custGeom>
                <a:avLst/>
                <a:gdLst/>
                <a:ahLst/>
                <a:cxnLst/>
                <a:rect l="l" t="t" r="r" b="b"/>
                <a:pathLst>
                  <a:path w="6109" h="191" extrusionOk="0">
                    <a:moveTo>
                      <a:pt x="1" y="0"/>
                    </a:moveTo>
                    <a:lnTo>
                      <a:pt x="1" y="191"/>
                    </a:lnTo>
                    <a:lnTo>
                      <a:pt x="6109" y="191"/>
                    </a:lnTo>
                    <a:lnTo>
                      <a:pt x="6109"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9"/>
              <p:cNvSpPr/>
              <p:nvPr/>
            </p:nvSpPr>
            <p:spPr>
              <a:xfrm>
                <a:off x="4274466" y="3378096"/>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9"/>
              <p:cNvSpPr/>
              <p:nvPr/>
            </p:nvSpPr>
            <p:spPr>
              <a:xfrm>
                <a:off x="4274466" y="3397491"/>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9"/>
              <p:cNvSpPr/>
              <p:nvPr/>
            </p:nvSpPr>
            <p:spPr>
              <a:xfrm>
                <a:off x="4274466" y="3417701"/>
                <a:ext cx="414297" cy="12953"/>
              </a:xfrm>
              <a:custGeom>
                <a:avLst/>
                <a:gdLst/>
                <a:ahLst/>
                <a:cxnLst/>
                <a:rect l="l" t="t" r="r" b="b"/>
                <a:pathLst>
                  <a:path w="6109" h="191" extrusionOk="0">
                    <a:moveTo>
                      <a:pt x="1" y="0"/>
                    </a:moveTo>
                    <a:lnTo>
                      <a:pt x="1" y="191"/>
                    </a:lnTo>
                    <a:lnTo>
                      <a:pt x="6109" y="191"/>
                    </a:lnTo>
                    <a:lnTo>
                      <a:pt x="6109"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a:off x="4274466" y="3436282"/>
                <a:ext cx="414297" cy="12953"/>
              </a:xfrm>
              <a:custGeom>
                <a:avLst/>
                <a:gdLst/>
                <a:ahLst/>
                <a:cxnLst/>
                <a:rect l="l" t="t" r="r" b="b"/>
                <a:pathLst>
                  <a:path w="6109" h="191" extrusionOk="0">
                    <a:moveTo>
                      <a:pt x="1" y="0"/>
                    </a:moveTo>
                    <a:lnTo>
                      <a:pt x="1" y="191"/>
                    </a:lnTo>
                    <a:lnTo>
                      <a:pt x="6109" y="191"/>
                    </a:lnTo>
                    <a:lnTo>
                      <a:pt x="6109"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a:off x="4274466" y="3456424"/>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a:off x="4274466" y="3476633"/>
                <a:ext cx="414297" cy="12953"/>
              </a:xfrm>
              <a:custGeom>
                <a:avLst/>
                <a:gdLst/>
                <a:ahLst/>
                <a:cxnLst/>
                <a:rect l="l" t="t" r="r" b="b"/>
                <a:pathLst>
                  <a:path w="6109" h="191"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a:off x="4274466" y="3496029"/>
                <a:ext cx="414297" cy="12953"/>
              </a:xfrm>
              <a:custGeom>
                <a:avLst/>
                <a:gdLst/>
                <a:ahLst/>
                <a:cxnLst/>
                <a:rect l="l" t="t" r="r" b="b"/>
                <a:pathLst>
                  <a:path w="6109" h="191" extrusionOk="0">
                    <a:moveTo>
                      <a:pt x="1" y="0"/>
                    </a:moveTo>
                    <a:lnTo>
                      <a:pt x="1" y="191"/>
                    </a:lnTo>
                    <a:lnTo>
                      <a:pt x="6109" y="191"/>
                    </a:lnTo>
                    <a:lnTo>
                      <a:pt x="6109"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a:off x="4274466" y="3516170"/>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p:nvPr/>
            </p:nvSpPr>
            <p:spPr>
              <a:xfrm>
                <a:off x="4274466" y="3535566"/>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9"/>
              <p:cNvSpPr/>
              <p:nvPr/>
            </p:nvSpPr>
            <p:spPr>
              <a:xfrm>
                <a:off x="4274466" y="3555775"/>
                <a:ext cx="414297" cy="12953"/>
              </a:xfrm>
              <a:custGeom>
                <a:avLst/>
                <a:gdLst/>
                <a:ahLst/>
                <a:cxnLst/>
                <a:rect l="l" t="t" r="r" b="b"/>
                <a:pathLst>
                  <a:path w="6109" h="191" extrusionOk="0">
                    <a:moveTo>
                      <a:pt x="1" y="0"/>
                    </a:moveTo>
                    <a:lnTo>
                      <a:pt x="1" y="191"/>
                    </a:lnTo>
                    <a:lnTo>
                      <a:pt x="6109" y="191"/>
                    </a:lnTo>
                    <a:lnTo>
                      <a:pt x="6109"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9"/>
              <p:cNvSpPr/>
              <p:nvPr/>
            </p:nvSpPr>
            <p:spPr>
              <a:xfrm>
                <a:off x="4274466" y="3575171"/>
                <a:ext cx="414297" cy="12953"/>
              </a:xfrm>
              <a:custGeom>
                <a:avLst/>
                <a:gdLst/>
                <a:ahLst/>
                <a:cxnLst/>
                <a:rect l="l" t="t" r="r" b="b"/>
                <a:pathLst>
                  <a:path w="6109" h="191" extrusionOk="0">
                    <a:moveTo>
                      <a:pt x="1" y="0"/>
                    </a:moveTo>
                    <a:lnTo>
                      <a:pt x="1" y="191"/>
                    </a:lnTo>
                    <a:lnTo>
                      <a:pt x="6109" y="191"/>
                    </a:lnTo>
                    <a:lnTo>
                      <a:pt x="6109"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9"/>
              <p:cNvSpPr/>
              <p:nvPr/>
            </p:nvSpPr>
            <p:spPr>
              <a:xfrm>
                <a:off x="4274466" y="3595312"/>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9"/>
              <p:cNvSpPr/>
              <p:nvPr/>
            </p:nvSpPr>
            <p:spPr>
              <a:xfrm>
                <a:off x="4274466" y="3613894"/>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9"/>
              <p:cNvSpPr/>
              <p:nvPr/>
            </p:nvSpPr>
            <p:spPr>
              <a:xfrm>
                <a:off x="4274466" y="3634103"/>
                <a:ext cx="414297" cy="12953"/>
              </a:xfrm>
              <a:custGeom>
                <a:avLst/>
                <a:gdLst/>
                <a:ahLst/>
                <a:cxnLst/>
                <a:rect l="l" t="t" r="r" b="b"/>
                <a:pathLst>
                  <a:path w="6109" h="191" extrusionOk="0">
                    <a:moveTo>
                      <a:pt x="1" y="0"/>
                    </a:moveTo>
                    <a:lnTo>
                      <a:pt x="1" y="191"/>
                    </a:lnTo>
                    <a:lnTo>
                      <a:pt x="6109" y="191"/>
                    </a:lnTo>
                    <a:lnTo>
                      <a:pt x="6109"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9"/>
              <p:cNvSpPr/>
              <p:nvPr/>
            </p:nvSpPr>
            <p:spPr>
              <a:xfrm>
                <a:off x="4274466" y="3654245"/>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4274466" y="3673640"/>
                <a:ext cx="414297" cy="13021"/>
              </a:xfrm>
              <a:custGeom>
                <a:avLst/>
                <a:gdLst/>
                <a:ahLst/>
                <a:cxnLst/>
                <a:rect l="l" t="t" r="r" b="b"/>
                <a:pathLst>
                  <a:path w="6109" h="192" extrusionOk="0">
                    <a:moveTo>
                      <a:pt x="1" y="1"/>
                    </a:moveTo>
                    <a:lnTo>
                      <a:pt x="1" y="191"/>
                    </a:lnTo>
                    <a:lnTo>
                      <a:pt x="6109" y="191"/>
                    </a:lnTo>
                    <a:lnTo>
                      <a:pt x="6109"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5175615" y="3222321"/>
                <a:ext cx="499883" cy="13767"/>
              </a:xfrm>
              <a:custGeom>
                <a:avLst/>
                <a:gdLst/>
                <a:ahLst/>
                <a:cxnLst/>
                <a:rect l="l" t="t" r="r" b="b"/>
                <a:pathLst>
                  <a:path w="7371" h="203" extrusionOk="0">
                    <a:moveTo>
                      <a:pt x="0" y="0"/>
                    </a:moveTo>
                    <a:lnTo>
                      <a:pt x="0" y="202"/>
                    </a:lnTo>
                    <a:lnTo>
                      <a:pt x="7370" y="202"/>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5175615" y="3241649"/>
                <a:ext cx="499883" cy="13021"/>
              </a:xfrm>
              <a:custGeom>
                <a:avLst/>
                <a:gdLst/>
                <a:ahLst/>
                <a:cxnLst/>
                <a:rect l="l" t="t" r="r" b="b"/>
                <a:pathLst>
                  <a:path w="7371" h="192" extrusionOk="0">
                    <a:moveTo>
                      <a:pt x="0" y="1"/>
                    </a:moveTo>
                    <a:lnTo>
                      <a:pt x="0" y="191"/>
                    </a:lnTo>
                    <a:lnTo>
                      <a:pt x="7370" y="191"/>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5175615" y="3261858"/>
                <a:ext cx="499883" cy="12953"/>
              </a:xfrm>
              <a:custGeom>
                <a:avLst/>
                <a:gdLst/>
                <a:ahLst/>
                <a:cxnLst/>
                <a:rect l="l" t="t" r="r" b="b"/>
                <a:pathLst>
                  <a:path w="7371" h="191" extrusionOk="0">
                    <a:moveTo>
                      <a:pt x="0" y="0"/>
                    </a:moveTo>
                    <a:lnTo>
                      <a:pt x="0" y="191"/>
                    </a:lnTo>
                    <a:lnTo>
                      <a:pt x="7370" y="191"/>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9"/>
              <p:cNvSpPr/>
              <p:nvPr/>
            </p:nvSpPr>
            <p:spPr>
              <a:xfrm>
                <a:off x="5175615" y="3281254"/>
                <a:ext cx="499883" cy="12953"/>
              </a:xfrm>
              <a:custGeom>
                <a:avLst/>
                <a:gdLst/>
                <a:ahLst/>
                <a:cxnLst/>
                <a:rect l="l" t="t" r="r" b="b"/>
                <a:pathLst>
                  <a:path w="7371" h="191" extrusionOk="0">
                    <a:moveTo>
                      <a:pt x="0" y="0"/>
                    </a:moveTo>
                    <a:lnTo>
                      <a:pt x="0" y="191"/>
                    </a:lnTo>
                    <a:lnTo>
                      <a:pt x="7370" y="191"/>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9"/>
              <p:cNvSpPr/>
              <p:nvPr/>
            </p:nvSpPr>
            <p:spPr>
              <a:xfrm>
                <a:off x="5175615" y="3301395"/>
                <a:ext cx="499883" cy="13021"/>
              </a:xfrm>
              <a:custGeom>
                <a:avLst/>
                <a:gdLst/>
                <a:ahLst/>
                <a:cxnLst/>
                <a:rect l="l" t="t" r="r" b="b"/>
                <a:pathLst>
                  <a:path w="7371" h="192" extrusionOk="0">
                    <a:moveTo>
                      <a:pt x="0" y="1"/>
                    </a:moveTo>
                    <a:lnTo>
                      <a:pt x="0" y="191"/>
                    </a:lnTo>
                    <a:lnTo>
                      <a:pt x="7370" y="191"/>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5175615" y="3319977"/>
                <a:ext cx="499883" cy="13835"/>
              </a:xfrm>
              <a:custGeom>
                <a:avLst/>
                <a:gdLst/>
                <a:ahLst/>
                <a:cxnLst/>
                <a:rect l="l" t="t" r="r" b="b"/>
                <a:pathLst>
                  <a:path w="7371" h="204" extrusionOk="0">
                    <a:moveTo>
                      <a:pt x="0" y="1"/>
                    </a:moveTo>
                    <a:lnTo>
                      <a:pt x="0" y="203"/>
                    </a:lnTo>
                    <a:lnTo>
                      <a:pt x="7370" y="203"/>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5175615" y="3340186"/>
                <a:ext cx="499883" cy="13767"/>
              </a:xfrm>
              <a:custGeom>
                <a:avLst/>
                <a:gdLst/>
                <a:ahLst/>
                <a:cxnLst/>
                <a:rect l="l" t="t" r="r" b="b"/>
                <a:pathLst>
                  <a:path w="7371" h="203" extrusionOk="0">
                    <a:moveTo>
                      <a:pt x="0" y="0"/>
                    </a:moveTo>
                    <a:lnTo>
                      <a:pt x="0" y="203"/>
                    </a:lnTo>
                    <a:lnTo>
                      <a:pt x="7370" y="203"/>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5175615" y="3359582"/>
                <a:ext cx="499883" cy="12953"/>
              </a:xfrm>
              <a:custGeom>
                <a:avLst/>
                <a:gdLst/>
                <a:ahLst/>
                <a:cxnLst/>
                <a:rect l="l" t="t" r="r" b="b"/>
                <a:pathLst>
                  <a:path w="7371" h="191" extrusionOk="0">
                    <a:moveTo>
                      <a:pt x="0" y="0"/>
                    </a:moveTo>
                    <a:lnTo>
                      <a:pt x="0" y="191"/>
                    </a:lnTo>
                    <a:lnTo>
                      <a:pt x="7370" y="191"/>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5175615" y="3379723"/>
                <a:ext cx="499883" cy="13021"/>
              </a:xfrm>
              <a:custGeom>
                <a:avLst/>
                <a:gdLst/>
                <a:ahLst/>
                <a:cxnLst/>
                <a:rect l="l" t="t" r="r" b="b"/>
                <a:pathLst>
                  <a:path w="7371" h="192" extrusionOk="0">
                    <a:moveTo>
                      <a:pt x="0" y="1"/>
                    </a:moveTo>
                    <a:lnTo>
                      <a:pt x="0" y="191"/>
                    </a:lnTo>
                    <a:lnTo>
                      <a:pt x="7370" y="191"/>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5175615" y="3399933"/>
                <a:ext cx="499883" cy="12953"/>
              </a:xfrm>
              <a:custGeom>
                <a:avLst/>
                <a:gdLst/>
                <a:ahLst/>
                <a:cxnLst/>
                <a:rect l="l" t="t" r="r" b="b"/>
                <a:pathLst>
                  <a:path w="7371" h="191" extrusionOk="0">
                    <a:moveTo>
                      <a:pt x="0" y="0"/>
                    </a:moveTo>
                    <a:lnTo>
                      <a:pt x="0" y="191"/>
                    </a:lnTo>
                    <a:lnTo>
                      <a:pt x="7370" y="191"/>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5175615" y="3419328"/>
                <a:ext cx="499883" cy="12953"/>
              </a:xfrm>
              <a:custGeom>
                <a:avLst/>
                <a:gdLst/>
                <a:ahLst/>
                <a:cxnLst/>
                <a:rect l="l" t="t" r="r" b="b"/>
                <a:pathLst>
                  <a:path w="7371" h="191" extrusionOk="0">
                    <a:moveTo>
                      <a:pt x="0" y="0"/>
                    </a:moveTo>
                    <a:lnTo>
                      <a:pt x="0" y="191"/>
                    </a:lnTo>
                    <a:lnTo>
                      <a:pt x="7370" y="191"/>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5175615" y="3439470"/>
                <a:ext cx="499883" cy="13021"/>
              </a:xfrm>
              <a:custGeom>
                <a:avLst/>
                <a:gdLst/>
                <a:ahLst/>
                <a:cxnLst/>
                <a:rect l="l" t="t" r="r" b="b"/>
                <a:pathLst>
                  <a:path w="7371" h="192" extrusionOk="0">
                    <a:moveTo>
                      <a:pt x="0" y="1"/>
                    </a:moveTo>
                    <a:lnTo>
                      <a:pt x="0" y="191"/>
                    </a:lnTo>
                    <a:lnTo>
                      <a:pt x="7370" y="191"/>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5175615" y="3458865"/>
                <a:ext cx="499883" cy="13021"/>
              </a:xfrm>
              <a:custGeom>
                <a:avLst/>
                <a:gdLst/>
                <a:ahLst/>
                <a:cxnLst/>
                <a:rect l="l" t="t" r="r" b="b"/>
                <a:pathLst>
                  <a:path w="7371" h="192" extrusionOk="0">
                    <a:moveTo>
                      <a:pt x="0" y="1"/>
                    </a:moveTo>
                    <a:lnTo>
                      <a:pt x="0" y="191"/>
                    </a:lnTo>
                    <a:lnTo>
                      <a:pt x="7370" y="191"/>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5175615" y="3479075"/>
                <a:ext cx="499883" cy="12953"/>
              </a:xfrm>
              <a:custGeom>
                <a:avLst/>
                <a:gdLst/>
                <a:ahLst/>
                <a:cxnLst/>
                <a:rect l="l" t="t" r="r" b="b"/>
                <a:pathLst>
                  <a:path w="7371" h="191" extrusionOk="0">
                    <a:moveTo>
                      <a:pt x="0" y="0"/>
                    </a:moveTo>
                    <a:lnTo>
                      <a:pt x="0" y="191"/>
                    </a:lnTo>
                    <a:lnTo>
                      <a:pt x="7370" y="191"/>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5175615" y="3498402"/>
                <a:ext cx="499883" cy="13021"/>
              </a:xfrm>
              <a:custGeom>
                <a:avLst/>
                <a:gdLst/>
                <a:ahLst/>
                <a:cxnLst/>
                <a:rect l="l" t="t" r="r" b="b"/>
                <a:pathLst>
                  <a:path w="7371" h="192" extrusionOk="0">
                    <a:moveTo>
                      <a:pt x="0" y="1"/>
                    </a:moveTo>
                    <a:lnTo>
                      <a:pt x="0" y="191"/>
                    </a:lnTo>
                    <a:lnTo>
                      <a:pt x="7370" y="191"/>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5175615" y="3518612"/>
                <a:ext cx="499883" cy="13021"/>
              </a:xfrm>
              <a:custGeom>
                <a:avLst/>
                <a:gdLst/>
                <a:ahLst/>
                <a:cxnLst/>
                <a:rect l="l" t="t" r="r" b="b"/>
                <a:pathLst>
                  <a:path w="7371" h="192" extrusionOk="0">
                    <a:moveTo>
                      <a:pt x="0" y="1"/>
                    </a:moveTo>
                    <a:lnTo>
                      <a:pt x="0" y="191"/>
                    </a:lnTo>
                    <a:lnTo>
                      <a:pt x="7370" y="191"/>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5175615" y="3537193"/>
                <a:ext cx="499883" cy="12953"/>
              </a:xfrm>
              <a:custGeom>
                <a:avLst/>
                <a:gdLst/>
                <a:ahLst/>
                <a:cxnLst/>
                <a:rect l="l" t="t" r="r" b="b"/>
                <a:pathLst>
                  <a:path w="7371" h="191" extrusionOk="0">
                    <a:moveTo>
                      <a:pt x="0" y="0"/>
                    </a:moveTo>
                    <a:lnTo>
                      <a:pt x="0" y="191"/>
                    </a:lnTo>
                    <a:lnTo>
                      <a:pt x="7370" y="191"/>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5175615" y="3557403"/>
                <a:ext cx="499883" cy="12953"/>
              </a:xfrm>
              <a:custGeom>
                <a:avLst/>
                <a:gdLst/>
                <a:ahLst/>
                <a:cxnLst/>
                <a:rect l="l" t="t" r="r" b="b"/>
                <a:pathLst>
                  <a:path w="7371" h="191" extrusionOk="0">
                    <a:moveTo>
                      <a:pt x="0" y="0"/>
                    </a:moveTo>
                    <a:lnTo>
                      <a:pt x="0" y="191"/>
                    </a:lnTo>
                    <a:lnTo>
                      <a:pt x="7370" y="191"/>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5175615" y="3576730"/>
                <a:ext cx="499883" cy="13021"/>
              </a:xfrm>
              <a:custGeom>
                <a:avLst/>
                <a:gdLst/>
                <a:ahLst/>
                <a:cxnLst/>
                <a:rect l="l" t="t" r="r" b="b"/>
                <a:pathLst>
                  <a:path w="7371" h="192" extrusionOk="0">
                    <a:moveTo>
                      <a:pt x="0" y="1"/>
                    </a:moveTo>
                    <a:lnTo>
                      <a:pt x="0" y="191"/>
                    </a:lnTo>
                    <a:lnTo>
                      <a:pt x="7370" y="191"/>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5175615" y="3596940"/>
                <a:ext cx="499883" cy="13021"/>
              </a:xfrm>
              <a:custGeom>
                <a:avLst/>
                <a:gdLst/>
                <a:ahLst/>
                <a:cxnLst/>
                <a:rect l="l" t="t" r="r" b="b"/>
                <a:pathLst>
                  <a:path w="7371" h="192" extrusionOk="0">
                    <a:moveTo>
                      <a:pt x="0" y="1"/>
                    </a:moveTo>
                    <a:lnTo>
                      <a:pt x="0" y="191"/>
                    </a:lnTo>
                    <a:lnTo>
                      <a:pt x="7370" y="191"/>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5175615" y="3617149"/>
                <a:ext cx="499883" cy="12953"/>
              </a:xfrm>
              <a:custGeom>
                <a:avLst/>
                <a:gdLst/>
                <a:ahLst/>
                <a:cxnLst/>
                <a:rect l="l" t="t" r="r" b="b"/>
                <a:pathLst>
                  <a:path w="7371" h="191" extrusionOk="0">
                    <a:moveTo>
                      <a:pt x="0" y="0"/>
                    </a:moveTo>
                    <a:lnTo>
                      <a:pt x="0" y="191"/>
                    </a:lnTo>
                    <a:lnTo>
                      <a:pt x="7370" y="191"/>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5175615" y="3636477"/>
                <a:ext cx="499883" cy="13021"/>
              </a:xfrm>
              <a:custGeom>
                <a:avLst/>
                <a:gdLst/>
                <a:ahLst/>
                <a:cxnLst/>
                <a:rect l="l" t="t" r="r" b="b"/>
                <a:pathLst>
                  <a:path w="7371" h="192" extrusionOk="0">
                    <a:moveTo>
                      <a:pt x="0" y="1"/>
                    </a:moveTo>
                    <a:lnTo>
                      <a:pt x="0" y="191"/>
                    </a:lnTo>
                    <a:lnTo>
                      <a:pt x="7370" y="191"/>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5175615" y="3656686"/>
                <a:ext cx="499883" cy="13021"/>
              </a:xfrm>
              <a:custGeom>
                <a:avLst/>
                <a:gdLst/>
                <a:ahLst/>
                <a:cxnLst/>
                <a:rect l="l" t="t" r="r" b="b"/>
                <a:pathLst>
                  <a:path w="7371" h="192" extrusionOk="0">
                    <a:moveTo>
                      <a:pt x="0" y="1"/>
                    </a:moveTo>
                    <a:lnTo>
                      <a:pt x="0" y="191"/>
                    </a:lnTo>
                    <a:lnTo>
                      <a:pt x="7370" y="191"/>
                    </a:lnTo>
                    <a:lnTo>
                      <a:pt x="7370"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9"/>
              <p:cNvSpPr/>
              <p:nvPr/>
            </p:nvSpPr>
            <p:spPr>
              <a:xfrm>
                <a:off x="5175615" y="3676082"/>
                <a:ext cx="499883" cy="12953"/>
              </a:xfrm>
              <a:custGeom>
                <a:avLst/>
                <a:gdLst/>
                <a:ahLst/>
                <a:cxnLst/>
                <a:rect l="l" t="t" r="r" b="b"/>
                <a:pathLst>
                  <a:path w="7371" h="191" extrusionOk="0">
                    <a:moveTo>
                      <a:pt x="0" y="0"/>
                    </a:moveTo>
                    <a:lnTo>
                      <a:pt x="0" y="191"/>
                    </a:lnTo>
                    <a:lnTo>
                      <a:pt x="7370" y="191"/>
                    </a:lnTo>
                    <a:lnTo>
                      <a:pt x="7370"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9"/>
              <p:cNvSpPr/>
              <p:nvPr/>
            </p:nvSpPr>
            <p:spPr>
              <a:xfrm>
                <a:off x="4751693" y="3219066"/>
                <a:ext cx="358551" cy="13767"/>
              </a:xfrm>
              <a:custGeom>
                <a:avLst/>
                <a:gdLst/>
                <a:ahLst/>
                <a:cxnLst/>
                <a:rect l="l" t="t" r="r" b="b"/>
                <a:pathLst>
                  <a:path w="5287" h="203" extrusionOk="0">
                    <a:moveTo>
                      <a:pt x="0" y="0"/>
                    </a:moveTo>
                    <a:lnTo>
                      <a:pt x="0" y="203"/>
                    </a:lnTo>
                    <a:lnTo>
                      <a:pt x="5287" y="203"/>
                    </a:lnTo>
                    <a:lnTo>
                      <a:pt x="5287"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4751693" y="3239275"/>
                <a:ext cx="358551" cy="13767"/>
              </a:xfrm>
              <a:custGeom>
                <a:avLst/>
                <a:gdLst/>
                <a:ahLst/>
                <a:cxnLst/>
                <a:rect l="l" t="t" r="r" b="b"/>
                <a:pathLst>
                  <a:path w="5287" h="203" extrusionOk="0">
                    <a:moveTo>
                      <a:pt x="0" y="0"/>
                    </a:moveTo>
                    <a:lnTo>
                      <a:pt x="0" y="202"/>
                    </a:lnTo>
                    <a:lnTo>
                      <a:pt x="5287" y="202"/>
                    </a:lnTo>
                    <a:lnTo>
                      <a:pt x="5287"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4751693" y="3258603"/>
                <a:ext cx="358551" cy="13021"/>
              </a:xfrm>
              <a:custGeom>
                <a:avLst/>
                <a:gdLst/>
                <a:ahLst/>
                <a:cxnLst/>
                <a:rect l="l" t="t" r="r" b="b"/>
                <a:pathLst>
                  <a:path w="5287" h="192" extrusionOk="0">
                    <a:moveTo>
                      <a:pt x="0" y="1"/>
                    </a:moveTo>
                    <a:lnTo>
                      <a:pt x="0" y="191"/>
                    </a:lnTo>
                    <a:lnTo>
                      <a:pt x="5287" y="191"/>
                    </a:lnTo>
                    <a:lnTo>
                      <a:pt x="5287"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4751693" y="3278812"/>
                <a:ext cx="358551" cy="12953"/>
              </a:xfrm>
              <a:custGeom>
                <a:avLst/>
                <a:gdLst/>
                <a:ahLst/>
                <a:cxnLst/>
                <a:rect l="l" t="t" r="r" b="b"/>
                <a:pathLst>
                  <a:path w="5287" h="191" extrusionOk="0">
                    <a:moveTo>
                      <a:pt x="0" y="0"/>
                    </a:moveTo>
                    <a:lnTo>
                      <a:pt x="0" y="191"/>
                    </a:lnTo>
                    <a:lnTo>
                      <a:pt x="5287" y="191"/>
                    </a:lnTo>
                    <a:lnTo>
                      <a:pt x="5287"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4751693" y="3299022"/>
                <a:ext cx="358551" cy="12953"/>
              </a:xfrm>
              <a:custGeom>
                <a:avLst/>
                <a:gdLst/>
                <a:ahLst/>
                <a:cxnLst/>
                <a:rect l="l" t="t" r="r" b="b"/>
                <a:pathLst>
                  <a:path w="5287" h="191" extrusionOk="0">
                    <a:moveTo>
                      <a:pt x="0" y="0"/>
                    </a:moveTo>
                    <a:lnTo>
                      <a:pt x="0" y="191"/>
                    </a:lnTo>
                    <a:lnTo>
                      <a:pt x="5287" y="191"/>
                    </a:lnTo>
                    <a:lnTo>
                      <a:pt x="5287"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4751693" y="3318349"/>
                <a:ext cx="358551" cy="13021"/>
              </a:xfrm>
              <a:custGeom>
                <a:avLst/>
                <a:gdLst/>
                <a:ahLst/>
                <a:cxnLst/>
                <a:rect l="l" t="t" r="r" b="b"/>
                <a:pathLst>
                  <a:path w="5287" h="192" extrusionOk="0">
                    <a:moveTo>
                      <a:pt x="0" y="1"/>
                    </a:moveTo>
                    <a:lnTo>
                      <a:pt x="0" y="191"/>
                    </a:lnTo>
                    <a:lnTo>
                      <a:pt x="5287" y="191"/>
                    </a:lnTo>
                    <a:lnTo>
                      <a:pt x="5287"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4751693" y="3338559"/>
                <a:ext cx="358551" cy="13021"/>
              </a:xfrm>
              <a:custGeom>
                <a:avLst/>
                <a:gdLst/>
                <a:ahLst/>
                <a:cxnLst/>
                <a:rect l="l" t="t" r="r" b="b"/>
                <a:pathLst>
                  <a:path w="5287" h="192" extrusionOk="0">
                    <a:moveTo>
                      <a:pt x="0" y="1"/>
                    </a:moveTo>
                    <a:lnTo>
                      <a:pt x="0" y="191"/>
                    </a:lnTo>
                    <a:lnTo>
                      <a:pt x="5287" y="191"/>
                    </a:lnTo>
                    <a:lnTo>
                      <a:pt x="5287"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p:cNvSpPr/>
              <p:nvPr/>
            </p:nvSpPr>
            <p:spPr>
              <a:xfrm>
                <a:off x="4751693" y="3357954"/>
                <a:ext cx="358551" cy="12953"/>
              </a:xfrm>
              <a:custGeom>
                <a:avLst/>
                <a:gdLst/>
                <a:ahLst/>
                <a:cxnLst/>
                <a:rect l="l" t="t" r="r" b="b"/>
                <a:pathLst>
                  <a:path w="5287" h="191" extrusionOk="0">
                    <a:moveTo>
                      <a:pt x="0" y="0"/>
                    </a:moveTo>
                    <a:lnTo>
                      <a:pt x="0" y="191"/>
                    </a:lnTo>
                    <a:lnTo>
                      <a:pt x="5287" y="191"/>
                    </a:lnTo>
                    <a:lnTo>
                      <a:pt x="5287"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p:cNvSpPr/>
              <p:nvPr/>
            </p:nvSpPr>
            <p:spPr>
              <a:xfrm>
                <a:off x="4751693" y="3378096"/>
                <a:ext cx="358551" cy="13021"/>
              </a:xfrm>
              <a:custGeom>
                <a:avLst/>
                <a:gdLst/>
                <a:ahLst/>
                <a:cxnLst/>
                <a:rect l="l" t="t" r="r" b="b"/>
                <a:pathLst>
                  <a:path w="5287" h="192" extrusionOk="0">
                    <a:moveTo>
                      <a:pt x="0" y="1"/>
                    </a:moveTo>
                    <a:lnTo>
                      <a:pt x="0" y="191"/>
                    </a:lnTo>
                    <a:lnTo>
                      <a:pt x="5287" y="191"/>
                    </a:lnTo>
                    <a:lnTo>
                      <a:pt x="5287"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4751693" y="3397491"/>
                <a:ext cx="358551" cy="13021"/>
              </a:xfrm>
              <a:custGeom>
                <a:avLst/>
                <a:gdLst/>
                <a:ahLst/>
                <a:cxnLst/>
                <a:rect l="l" t="t" r="r" b="b"/>
                <a:pathLst>
                  <a:path w="5287" h="192" extrusionOk="0">
                    <a:moveTo>
                      <a:pt x="0" y="1"/>
                    </a:moveTo>
                    <a:lnTo>
                      <a:pt x="0" y="191"/>
                    </a:lnTo>
                    <a:lnTo>
                      <a:pt x="5287" y="191"/>
                    </a:lnTo>
                    <a:lnTo>
                      <a:pt x="5287"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9"/>
              <p:cNvSpPr/>
              <p:nvPr/>
            </p:nvSpPr>
            <p:spPr>
              <a:xfrm>
                <a:off x="4751693" y="3417701"/>
                <a:ext cx="358551" cy="12953"/>
              </a:xfrm>
              <a:custGeom>
                <a:avLst/>
                <a:gdLst/>
                <a:ahLst/>
                <a:cxnLst/>
                <a:rect l="l" t="t" r="r" b="b"/>
                <a:pathLst>
                  <a:path w="5287" h="191" extrusionOk="0">
                    <a:moveTo>
                      <a:pt x="0" y="0"/>
                    </a:moveTo>
                    <a:lnTo>
                      <a:pt x="0" y="191"/>
                    </a:lnTo>
                    <a:lnTo>
                      <a:pt x="5287" y="191"/>
                    </a:lnTo>
                    <a:lnTo>
                      <a:pt x="5287"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9"/>
              <p:cNvSpPr/>
              <p:nvPr/>
            </p:nvSpPr>
            <p:spPr>
              <a:xfrm>
                <a:off x="4751693" y="3436282"/>
                <a:ext cx="358551" cy="12953"/>
              </a:xfrm>
              <a:custGeom>
                <a:avLst/>
                <a:gdLst/>
                <a:ahLst/>
                <a:cxnLst/>
                <a:rect l="l" t="t" r="r" b="b"/>
                <a:pathLst>
                  <a:path w="5287" h="191" extrusionOk="0">
                    <a:moveTo>
                      <a:pt x="0" y="0"/>
                    </a:moveTo>
                    <a:lnTo>
                      <a:pt x="0" y="191"/>
                    </a:lnTo>
                    <a:lnTo>
                      <a:pt x="5287" y="191"/>
                    </a:lnTo>
                    <a:lnTo>
                      <a:pt x="5287"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4751693" y="3456424"/>
                <a:ext cx="358551" cy="13021"/>
              </a:xfrm>
              <a:custGeom>
                <a:avLst/>
                <a:gdLst/>
                <a:ahLst/>
                <a:cxnLst/>
                <a:rect l="l" t="t" r="r" b="b"/>
                <a:pathLst>
                  <a:path w="5287" h="192" extrusionOk="0">
                    <a:moveTo>
                      <a:pt x="0" y="1"/>
                    </a:moveTo>
                    <a:lnTo>
                      <a:pt x="0" y="191"/>
                    </a:lnTo>
                    <a:lnTo>
                      <a:pt x="5287" y="191"/>
                    </a:lnTo>
                    <a:lnTo>
                      <a:pt x="5287"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p:cNvSpPr/>
              <p:nvPr/>
            </p:nvSpPr>
            <p:spPr>
              <a:xfrm>
                <a:off x="4751693" y="3476633"/>
                <a:ext cx="358551" cy="12953"/>
              </a:xfrm>
              <a:custGeom>
                <a:avLst/>
                <a:gdLst/>
                <a:ahLst/>
                <a:cxnLst/>
                <a:rect l="l" t="t" r="r" b="b"/>
                <a:pathLst>
                  <a:path w="5287" h="191" extrusionOk="0">
                    <a:moveTo>
                      <a:pt x="0" y="1"/>
                    </a:moveTo>
                    <a:lnTo>
                      <a:pt x="0" y="191"/>
                    </a:lnTo>
                    <a:lnTo>
                      <a:pt x="5287" y="191"/>
                    </a:lnTo>
                    <a:lnTo>
                      <a:pt x="5287"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p:cNvSpPr/>
              <p:nvPr/>
            </p:nvSpPr>
            <p:spPr>
              <a:xfrm>
                <a:off x="4751693" y="3496029"/>
                <a:ext cx="358551" cy="12953"/>
              </a:xfrm>
              <a:custGeom>
                <a:avLst/>
                <a:gdLst/>
                <a:ahLst/>
                <a:cxnLst/>
                <a:rect l="l" t="t" r="r" b="b"/>
                <a:pathLst>
                  <a:path w="5287" h="191" extrusionOk="0">
                    <a:moveTo>
                      <a:pt x="0" y="0"/>
                    </a:moveTo>
                    <a:lnTo>
                      <a:pt x="0" y="191"/>
                    </a:lnTo>
                    <a:lnTo>
                      <a:pt x="5287" y="191"/>
                    </a:lnTo>
                    <a:lnTo>
                      <a:pt x="5287"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4751693" y="3516170"/>
                <a:ext cx="358551" cy="13021"/>
              </a:xfrm>
              <a:custGeom>
                <a:avLst/>
                <a:gdLst/>
                <a:ahLst/>
                <a:cxnLst/>
                <a:rect l="l" t="t" r="r" b="b"/>
                <a:pathLst>
                  <a:path w="5287" h="192" extrusionOk="0">
                    <a:moveTo>
                      <a:pt x="0" y="1"/>
                    </a:moveTo>
                    <a:lnTo>
                      <a:pt x="0" y="191"/>
                    </a:lnTo>
                    <a:lnTo>
                      <a:pt x="5287" y="191"/>
                    </a:lnTo>
                    <a:lnTo>
                      <a:pt x="5287"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p:cNvSpPr/>
              <p:nvPr/>
            </p:nvSpPr>
            <p:spPr>
              <a:xfrm>
                <a:off x="4751693" y="3535566"/>
                <a:ext cx="358551" cy="13021"/>
              </a:xfrm>
              <a:custGeom>
                <a:avLst/>
                <a:gdLst/>
                <a:ahLst/>
                <a:cxnLst/>
                <a:rect l="l" t="t" r="r" b="b"/>
                <a:pathLst>
                  <a:path w="5287" h="192" extrusionOk="0">
                    <a:moveTo>
                      <a:pt x="0" y="1"/>
                    </a:moveTo>
                    <a:lnTo>
                      <a:pt x="0" y="191"/>
                    </a:lnTo>
                    <a:lnTo>
                      <a:pt x="5287" y="191"/>
                    </a:lnTo>
                    <a:lnTo>
                      <a:pt x="5287" y="1"/>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p:cNvSpPr/>
              <p:nvPr/>
            </p:nvSpPr>
            <p:spPr>
              <a:xfrm>
                <a:off x="4751693" y="3555775"/>
                <a:ext cx="358551" cy="12953"/>
              </a:xfrm>
              <a:custGeom>
                <a:avLst/>
                <a:gdLst/>
                <a:ahLst/>
                <a:cxnLst/>
                <a:rect l="l" t="t" r="r" b="b"/>
                <a:pathLst>
                  <a:path w="5287" h="191" extrusionOk="0">
                    <a:moveTo>
                      <a:pt x="0" y="0"/>
                    </a:moveTo>
                    <a:lnTo>
                      <a:pt x="0" y="191"/>
                    </a:lnTo>
                    <a:lnTo>
                      <a:pt x="5287" y="191"/>
                    </a:lnTo>
                    <a:lnTo>
                      <a:pt x="5287" y="0"/>
                    </a:ln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4267210" y="3192414"/>
                <a:ext cx="424809" cy="507953"/>
              </a:xfrm>
              <a:custGeom>
                <a:avLst/>
                <a:gdLst/>
                <a:ahLst/>
                <a:cxnLst/>
                <a:rect l="l" t="t" r="r" b="b"/>
                <a:pathLst>
                  <a:path w="6264" h="7490" extrusionOk="0">
                    <a:moveTo>
                      <a:pt x="5835" y="84"/>
                    </a:moveTo>
                    <a:cubicBezTo>
                      <a:pt x="6037" y="84"/>
                      <a:pt x="6168" y="203"/>
                      <a:pt x="6168" y="310"/>
                    </a:cubicBezTo>
                    <a:lnTo>
                      <a:pt x="6168" y="7144"/>
                    </a:lnTo>
                    <a:cubicBezTo>
                      <a:pt x="6168" y="7251"/>
                      <a:pt x="6025" y="7370"/>
                      <a:pt x="5835" y="7370"/>
                    </a:cubicBezTo>
                    <a:lnTo>
                      <a:pt x="441" y="7370"/>
                    </a:lnTo>
                    <a:cubicBezTo>
                      <a:pt x="239" y="7370"/>
                      <a:pt x="108" y="7251"/>
                      <a:pt x="108" y="7144"/>
                    </a:cubicBezTo>
                    <a:lnTo>
                      <a:pt x="108" y="310"/>
                    </a:lnTo>
                    <a:cubicBezTo>
                      <a:pt x="108" y="203"/>
                      <a:pt x="239" y="84"/>
                      <a:pt x="441" y="84"/>
                    </a:cubicBezTo>
                    <a:close/>
                    <a:moveTo>
                      <a:pt x="441" y="1"/>
                    </a:moveTo>
                    <a:cubicBezTo>
                      <a:pt x="215" y="1"/>
                      <a:pt x="1" y="131"/>
                      <a:pt x="1" y="322"/>
                    </a:cubicBezTo>
                    <a:lnTo>
                      <a:pt x="1" y="7156"/>
                    </a:lnTo>
                    <a:cubicBezTo>
                      <a:pt x="1" y="7347"/>
                      <a:pt x="215" y="7490"/>
                      <a:pt x="441" y="7490"/>
                    </a:cubicBezTo>
                    <a:lnTo>
                      <a:pt x="5835" y="7490"/>
                    </a:lnTo>
                    <a:cubicBezTo>
                      <a:pt x="6061" y="7490"/>
                      <a:pt x="6263" y="7347"/>
                      <a:pt x="6263" y="7156"/>
                    </a:cubicBezTo>
                    <a:lnTo>
                      <a:pt x="6263" y="322"/>
                    </a:lnTo>
                    <a:cubicBezTo>
                      <a:pt x="6263" y="131"/>
                      <a:pt x="6061" y="1"/>
                      <a:pt x="5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p:cNvSpPr/>
              <p:nvPr/>
            </p:nvSpPr>
            <p:spPr>
              <a:xfrm>
                <a:off x="4749251" y="3188345"/>
                <a:ext cx="365875" cy="387645"/>
              </a:xfrm>
              <a:custGeom>
                <a:avLst/>
                <a:gdLst/>
                <a:ahLst/>
                <a:cxnLst/>
                <a:rect l="l" t="t" r="r" b="b"/>
                <a:pathLst>
                  <a:path w="5395" h="5716" extrusionOk="0">
                    <a:moveTo>
                      <a:pt x="4954" y="120"/>
                    </a:moveTo>
                    <a:cubicBezTo>
                      <a:pt x="5132" y="120"/>
                      <a:pt x="5263" y="239"/>
                      <a:pt x="5263" y="346"/>
                    </a:cubicBezTo>
                    <a:lnTo>
                      <a:pt x="5263" y="5406"/>
                    </a:lnTo>
                    <a:cubicBezTo>
                      <a:pt x="5263" y="5502"/>
                      <a:pt x="5144" y="5621"/>
                      <a:pt x="4954" y="5621"/>
                    </a:cubicBezTo>
                    <a:lnTo>
                      <a:pt x="394" y="5621"/>
                    </a:lnTo>
                    <a:cubicBezTo>
                      <a:pt x="215" y="5621"/>
                      <a:pt x="84" y="5502"/>
                      <a:pt x="84" y="5406"/>
                    </a:cubicBezTo>
                    <a:lnTo>
                      <a:pt x="84" y="346"/>
                    </a:lnTo>
                    <a:cubicBezTo>
                      <a:pt x="84" y="239"/>
                      <a:pt x="215" y="120"/>
                      <a:pt x="417" y="120"/>
                    </a:cubicBezTo>
                    <a:close/>
                    <a:moveTo>
                      <a:pt x="417" y="1"/>
                    </a:moveTo>
                    <a:cubicBezTo>
                      <a:pt x="191" y="1"/>
                      <a:pt x="1" y="132"/>
                      <a:pt x="1" y="322"/>
                    </a:cubicBezTo>
                    <a:lnTo>
                      <a:pt x="1" y="5383"/>
                    </a:lnTo>
                    <a:cubicBezTo>
                      <a:pt x="1" y="5585"/>
                      <a:pt x="191" y="5716"/>
                      <a:pt x="417" y="5716"/>
                    </a:cubicBezTo>
                    <a:lnTo>
                      <a:pt x="4966" y="5716"/>
                    </a:lnTo>
                    <a:cubicBezTo>
                      <a:pt x="5192" y="5716"/>
                      <a:pt x="5394" y="5585"/>
                      <a:pt x="5394" y="5383"/>
                    </a:cubicBezTo>
                    <a:lnTo>
                      <a:pt x="5394" y="322"/>
                    </a:lnTo>
                    <a:cubicBezTo>
                      <a:pt x="5382" y="132"/>
                      <a:pt x="5192" y="1"/>
                      <a:pt x="4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p:cNvSpPr/>
              <p:nvPr/>
            </p:nvSpPr>
            <p:spPr>
              <a:xfrm>
                <a:off x="5170733" y="3189159"/>
                <a:ext cx="513650" cy="508767"/>
              </a:xfrm>
              <a:custGeom>
                <a:avLst/>
                <a:gdLst/>
                <a:ahLst/>
                <a:cxnLst/>
                <a:rect l="l" t="t" r="r" b="b"/>
                <a:pathLst>
                  <a:path w="7574" h="7502" extrusionOk="0">
                    <a:moveTo>
                      <a:pt x="7145" y="108"/>
                    </a:moveTo>
                    <a:cubicBezTo>
                      <a:pt x="7335" y="108"/>
                      <a:pt x="7466" y="227"/>
                      <a:pt x="7466" y="334"/>
                    </a:cubicBezTo>
                    <a:lnTo>
                      <a:pt x="7466" y="7180"/>
                    </a:lnTo>
                    <a:cubicBezTo>
                      <a:pt x="7466" y="7276"/>
                      <a:pt x="7335" y="7395"/>
                      <a:pt x="7145" y="7395"/>
                    </a:cubicBezTo>
                    <a:lnTo>
                      <a:pt x="429" y="7395"/>
                    </a:lnTo>
                    <a:cubicBezTo>
                      <a:pt x="239" y="7395"/>
                      <a:pt x="108" y="7276"/>
                      <a:pt x="108" y="7180"/>
                    </a:cubicBezTo>
                    <a:lnTo>
                      <a:pt x="108" y="334"/>
                    </a:lnTo>
                    <a:cubicBezTo>
                      <a:pt x="108" y="227"/>
                      <a:pt x="239" y="108"/>
                      <a:pt x="429" y="108"/>
                    </a:cubicBezTo>
                    <a:close/>
                    <a:moveTo>
                      <a:pt x="429" y="1"/>
                    </a:moveTo>
                    <a:cubicBezTo>
                      <a:pt x="215" y="1"/>
                      <a:pt x="1" y="132"/>
                      <a:pt x="1" y="334"/>
                    </a:cubicBezTo>
                    <a:lnTo>
                      <a:pt x="1" y="7180"/>
                    </a:lnTo>
                    <a:cubicBezTo>
                      <a:pt x="1" y="7371"/>
                      <a:pt x="215" y="7502"/>
                      <a:pt x="429" y="7502"/>
                    </a:cubicBezTo>
                    <a:lnTo>
                      <a:pt x="7145" y="7502"/>
                    </a:lnTo>
                    <a:cubicBezTo>
                      <a:pt x="7371" y="7502"/>
                      <a:pt x="7573" y="7371"/>
                      <a:pt x="7573" y="7180"/>
                    </a:cubicBezTo>
                    <a:lnTo>
                      <a:pt x="7573" y="334"/>
                    </a:lnTo>
                    <a:cubicBezTo>
                      <a:pt x="7573" y="132"/>
                      <a:pt x="7371" y="1"/>
                      <a:pt x="7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4430309" y="3120528"/>
                <a:ext cx="80838" cy="33231"/>
              </a:xfrm>
              <a:custGeom>
                <a:avLst/>
                <a:gdLst/>
                <a:ahLst/>
                <a:cxnLst/>
                <a:rect l="l" t="t" r="r" b="b"/>
                <a:pathLst>
                  <a:path w="1192" h="490" extrusionOk="0">
                    <a:moveTo>
                      <a:pt x="84" y="1"/>
                    </a:moveTo>
                    <a:cubicBezTo>
                      <a:pt x="36" y="1"/>
                      <a:pt x="1" y="48"/>
                      <a:pt x="1" y="96"/>
                    </a:cubicBezTo>
                    <a:lnTo>
                      <a:pt x="72" y="406"/>
                    </a:lnTo>
                    <a:cubicBezTo>
                      <a:pt x="72" y="453"/>
                      <a:pt x="120" y="489"/>
                      <a:pt x="156" y="489"/>
                    </a:cubicBezTo>
                    <a:lnTo>
                      <a:pt x="1025" y="489"/>
                    </a:lnTo>
                    <a:cubicBezTo>
                      <a:pt x="1072" y="489"/>
                      <a:pt x="1108" y="453"/>
                      <a:pt x="1108" y="406"/>
                    </a:cubicBezTo>
                    <a:lnTo>
                      <a:pt x="1191" y="96"/>
                    </a:lnTo>
                    <a:cubicBezTo>
                      <a:pt x="1191" y="48"/>
                      <a:pt x="1144" y="1"/>
                      <a:pt x="1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p:cNvSpPr/>
              <p:nvPr/>
            </p:nvSpPr>
            <p:spPr>
              <a:xfrm>
                <a:off x="4436752" y="3122970"/>
                <a:ext cx="64698" cy="26720"/>
              </a:xfrm>
              <a:custGeom>
                <a:avLst/>
                <a:gdLst/>
                <a:ahLst/>
                <a:cxnLst/>
                <a:rect l="l" t="t" r="r" b="b"/>
                <a:pathLst>
                  <a:path w="954" h="394" extrusionOk="0">
                    <a:moveTo>
                      <a:pt x="72" y="1"/>
                    </a:moveTo>
                    <a:cubicBezTo>
                      <a:pt x="37" y="1"/>
                      <a:pt x="1" y="24"/>
                      <a:pt x="1" y="72"/>
                    </a:cubicBezTo>
                    <a:lnTo>
                      <a:pt x="61" y="322"/>
                    </a:lnTo>
                    <a:cubicBezTo>
                      <a:pt x="61" y="370"/>
                      <a:pt x="96" y="393"/>
                      <a:pt x="132" y="393"/>
                    </a:cubicBezTo>
                    <a:lnTo>
                      <a:pt x="834" y="393"/>
                    </a:lnTo>
                    <a:cubicBezTo>
                      <a:pt x="882" y="393"/>
                      <a:pt x="918" y="370"/>
                      <a:pt x="918" y="322"/>
                    </a:cubicBezTo>
                    <a:lnTo>
                      <a:pt x="953" y="72"/>
                    </a:lnTo>
                    <a:cubicBezTo>
                      <a:pt x="953" y="24"/>
                      <a:pt x="930" y="1"/>
                      <a:pt x="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p:cNvSpPr/>
              <p:nvPr/>
            </p:nvSpPr>
            <p:spPr>
              <a:xfrm>
                <a:off x="4427935" y="3104388"/>
                <a:ext cx="84026" cy="23533"/>
              </a:xfrm>
              <a:custGeom>
                <a:avLst/>
                <a:gdLst/>
                <a:ahLst/>
                <a:cxnLst/>
                <a:rect l="l" t="t" r="r" b="b"/>
                <a:pathLst>
                  <a:path w="1239" h="347" extrusionOk="0">
                    <a:moveTo>
                      <a:pt x="179" y="1"/>
                    </a:moveTo>
                    <a:cubicBezTo>
                      <a:pt x="119" y="1"/>
                      <a:pt x="107" y="13"/>
                      <a:pt x="71" y="60"/>
                    </a:cubicBezTo>
                    <a:lnTo>
                      <a:pt x="0" y="251"/>
                    </a:lnTo>
                    <a:cubicBezTo>
                      <a:pt x="0" y="298"/>
                      <a:pt x="48" y="346"/>
                      <a:pt x="107" y="346"/>
                    </a:cubicBezTo>
                    <a:lnTo>
                      <a:pt x="1131" y="346"/>
                    </a:lnTo>
                    <a:cubicBezTo>
                      <a:pt x="1191" y="346"/>
                      <a:pt x="1238" y="298"/>
                      <a:pt x="1238" y="251"/>
                    </a:cubicBezTo>
                    <a:lnTo>
                      <a:pt x="1143" y="60"/>
                    </a:lnTo>
                    <a:cubicBezTo>
                      <a:pt x="1131" y="13"/>
                      <a:pt x="1107" y="1"/>
                      <a:pt x="10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p:cNvSpPr/>
              <p:nvPr/>
            </p:nvSpPr>
            <p:spPr>
              <a:xfrm>
                <a:off x="4897024" y="3120528"/>
                <a:ext cx="80025" cy="33231"/>
              </a:xfrm>
              <a:custGeom>
                <a:avLst/>
                <a:gdLst/>
                <a:ahLst/>
                <a:cxnLst/>
                <a:rect l="l" t="t" r="r" b="b"/>
                <a:pathLst>
                  <a:path w="1180" h="490" extrusionOk="0">
                    <a:moveTo>
                      <a:pt x="96" y="1"/>
                    </a:moveTo>
                    <a:cubicBezTo>
                      <a:pt x="48" y="1"/>
                      <a:pt x="1" y="48"/>
                      <a:pt x="1" y="96"/>
                    </a:cubicBezTo>
                    <a:lnTo>
                      <a:pt x="84" y="406"/>
                    </a:lnTo>
                    <a:cubicBezTo>
                      <a:pt x="84" y="453"/>
                      <a:pt x="120" y="489"/>
                      <a:pt x="167" y="489"/>
                    </a:cubicBezTo>
                    <a:lnTo>
                      <a:pt x="1036" y="489"/>
                    </a:lnTo>
                    <a:cubicBezTo>
                      <a:pt x="1096" y="489"/>
                      <a:pt x="1120" y="453"/>
                      <a:pt x="1120" y="406"/>
                    </a:cubicBezTo>
                    <a:lnTo>
                      <a:pt x="1179" y="96"/>
                    </a:lnTo>
                    <a:cubicBezTo>
                      <a:pt x="1179" y="48"/>
                      <a:pt x="1132" y="1"/>
                      <a:pt x="1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p:cNvSpPr/>
              <p:nvPr/>
            </p:nvSpPr>
            <p:spPr>
              <a:xfrm>
                <a:off x="4905094" y="3122970"/>
                <a:ext cx="64698" cy="26720"/>
              </a:xfrm>
              <a:custGeom>
                <a:avLst/>
                <a:gdLst/>
                <a:ahLst/>
                <a:cxnLst/>
                <a:rect l="l" t="t" r="r" b="b"/>
                <a:pathLst>
                  <a:path w="954" h="394" extrusionOk="0">
                    <a:moveTo>
                      <a:pt x="84" y="1"/>
                    </a:moveTo>
                    <a:cubicBezTo>
                      <a:pt x="36" y="1"/>
                      <a:pt x="1" y="24"/>
                      <a:pt x="1" y="72"/>
                    </a:cubicBezTo>
                    <a:lnTo>
                      <a:pt x="60" y="322"/>
                    </a:lnTo>
                    <a:cubicBezTo>
                      <a:pt x="60" y="370"/>
                      <a:pt x="96" y="393"/>
                      <a:pt x="143" y="393"/>
                    </a:cubicBezTo>
                    <a:lnTo>
                      <a:pt x="822" y="393"/>
                    </a:lnTo>
                    <a:cubicBezTo>
                      <a:pt x="870" y="393"/>
                      <a:pt x="894" y="370"/>
                      <a:pt x="894" y="322"/>
                    </a:cubicBezTo>
                    <a:lnTo>
                      <a:pt x="953" y="72"/>
                    </a:lnTo>
                    <a:cubicBezTo>
                      <a:pt x="953" y="24"/>
                      <a:pt x="929" y="1"/>
                      <a:pt x="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p:cNvSpPr/>
              <p:nvPr/>
            </p:nvSpPr>
            <p:spPr>
              <a:xfrm>
                <a:off x="4896210" y="3104388"/>
                <a:ext cx="84026" cy="23533"/>
              </a:xfrm>
              <a:custGeom>
                <a:avLst/>
                <a:gdLst/>
                <a:ahLst/>
                <a:cxnLst/>
                <a:rect l="l" t="t" r="r" b="b"/>
                <a:pathLst>
                  <a:path w="1239" h="347" extrusionOk="0">
                    <a:moveTo>
                      <a:pt x="179" y="1"/>
                    </a:moveTo>
                    <a:cubicBezTo>
                      <a:pt x="120" y="1"/>
                      <a:pt x="108" y="13"/>
                      <a:pt x="72" y="60"/>
                    </a:cubicBezTo>
                    <a:lnTo>
                      <a:pt x="1" y="251"/>
                    </a:lnTo>
                    <a:cubicBezTo>
                      <a:pt x="1" y="298"/>
                      <a:pt x="48" y="346"/>
                      <a:pt x="108" y="346"/>
                    </a:cubicBezTo>
                    <a:lnTo>
                      <a:pt x="1132" y="346"/>
                    </a:lnTo>
                    <a:cubicBezTo>
                      <a:pt x="1191" y="346"/>
                      <a:pt x="1239" y="298"/>
                      <a:pt x="1239" y="251"/>
                    </a:cubicBezTo>
                    <a:lnTo>
                      <a:pt x="1167" y="60"/>
                    </a:lnTo>
                    <a:cubicBezTo>
                      <a:pt x="1144" y="13"/>
                      <a:pt x="1120" y="1"/>
                      <a:pt x="10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p:cNvSpPr/>
              <p:nvPr/>
            </p:nvSpPr>
            <p:spPr>
              <a:xfrm>
                <a:off x="5408159" y="3120528"/>
                <a:ext cx="79143" cy="33231"/>
              </a:xfrm>
              <a:custGeom>
                <a:avLst/>
                <a:gdLst/>
                <a:ahLst/>
                <a:cxnLst/>
                <a:rect l="l" t="t" r="r" b="b"/>
                <a:pathLst>
                  <a:path w="1167" h="490" extrusionOk="0">
                    <a:moveTo>
                      <a:pt x="84" y="1"/>
                    </a:moveTo>
                    <a:cubicBezTo>
                      <a:pt x="48" y="1"/>
                      <a:pt x="0" y="48"/>
                      <a:pt x="0" y="96"/>
                    </a:cubicBezTo>
                    <a:lnTo>
                      <a:pt x="72" y="406"/>
                    </a:lnTo>
                    <a:cubicBezTo>
                      <a:pt x="72" y="453"/>
                      <a:pt x="119" y="489"/>
                      <a:pt x="167" y="489"/>
                    </a:cubicBezTo>
                    <a:lnTo>
                      <a:pt x="1024" y="489"/>
                    </a:lnTo>
                    <a:cubicBezTo>
                      <a:pt x="1072" y="489"/>
                      <a:pt x="1119" y="453"/>
                      <a:pt x="1119" y="406"/>
                    </a:cubicBezTo>
                    <a:lnTo>
                      <a:pt x="1167" y="96"/>
                    </a:lnTo>
                    <a:cubicBezTo>
                      <a:pt x="1167" y="48"/>
                      <a:pt x="1131" y="1"/>
                      <a:pt x="1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p:cNvSpPr/>
              <p:nvPr/>
            </p:nvSpPr>
            <p:spPr>
              <a:xfrm>
                <a:off x="5415415" y="3122970"/>
                <a:ext cx="64630" cy="26720"/>
              </a:xfrm>
              <a:custGeom>
                <a:avLst/>
                <a:gdLst/>
                <a:ahLst/>
                <a:cxnLst/>
                <a:rect l="l" t="t" r="r" b="b"/>
                <a:pathLst>
                  <a:path w="953" h="394" extrusionOk="0">
                    <a:moveTo>
                      <a:pt x="72" y="1"/>
                    </a:moveTo>
                    <a:cubicBezTo>
                      <a:pt x="24" y="1"/>
                      <a:pt x="0" y="24"/>
                      <a:pt x="0" y="72"/>
                    </a:cubicBezTo>
                    <a:lnTo>
                      <a:pt x="60" y="322"/>
                    </a:lnTo>
                    <a:cubicBezTo>
                      <a:pt x="60" y="370"/>
                      <a:pt x="96" y="393"/>
                      <a:pt x="131" y="393"/>
                    </a:cubicBezTo>
                    <a:lnTo>
                      <a:pt x="834" y="393"/>
                    </a:lnTo>
                    <a:cubicBezTo>
                      <a:pt x="870" y="393"/>
                      <a:pt x="905" y="370"/>
                      <a:pt x="905" y="322"/>
                    </a:cubicBezTo>
                    <a:lnTo>
                      <a:pt x="953" y="72"/>
                    </a:lnTo>
                    <a:cubicBezTo>
                      <a:pt x="953" y="24"/>
                      <a:pt x="917" y="1"/>
                      <a:pt x="8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9"/>
              <p:cNvSpPr/>
              <p:nvPr/>
            </p:nvSpPr>
            <p:spPr>
              <a:xfrm>
                <a:off x="5407345" y="3104388"/>
                <a:ext cx="82398" cy="23533"/>
              </a:xfrm>
              <a:custGeom>
                <a:avLst/>
                <a:gdLst/>
                <a:ahLst/>
                <a:cxnLst/>
                <a:rect l="l" t="t" r="r" b="b"/>
                <a:pathLst>
                  <a:path w="1215" h="347" extrusionOk="0">
                    <a:moveTo>
                      <a:pt x="179" y="1"/>
                    </a:moveTo>
                    <a:cubicBezTo>
                      <a:pt x="119" y="1"/>
                      <a:pt x="96" y="13"/>
                      <a:pt x="72" y="60"/>
                    </a:cubicBezTo>
                    <a:lnTo>
                      <a:pt x="0" y="251"/>
                    </a:lnTo>
                    <a:cubicBezTo>
                      <a:pt x="0" y="298"/>
                      <a:pt x="36" y="346"/>
                      <a:pt x="96" y="346"/>
                    </a:cubicBezTo>
                    <a:lnTo>
                      <a:pt x="1108" y="346"/>
                    </a:lnTo>
                    <a:cubicBezTo>
                      <a:pt x="1167" y="346"/>
                      <a:pt x="1215" y="298"/>
                      <a:pt x="1215" y="251"/>
                    </a:cubicBezTo>
                    <a:lnTo>
                      <a:pt x="1143" y="60"/>
                    </a:lnTo>
                    <a:cubicBezTo>
                      <a:pt x="1131" y="13"/>
                      <a:pt x="1096" y="1"/>
                      <a:pt x="10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9"/>
              <p:cNvSpPr/>
              <p:nvPr/>
            </p:nvSpPr>
            <p:spPr>
              <a:xfrm>
                <a:off x="4356864" y="3004291"/>
                <a:ext cx="1701338" cy="31535"/>
              </a:xfrm>
              <a:custGeom>
                <a:avLst/>
                <a:gdLst/>
                <a:ahLst/>
                <a:cxnLst/>
                <a:rect l="l" t="t" r="r" b="b"/>
                <a:pathLst>
                  <a:path w="25087" h="465" extrusionOk="0">
                    <a:moveTo>
                      <a:pt x="0" y="0"/>
                    </a:moveTo>
                    <a:lnTo>
                      <a:pt x="0" y="465"/>
                    </a:lnTo>
                    <a:lnTo>
                      <a:pt x="25087" y="465"/>
                    </a:lnTo>
                    <a:lnTo>
                      <a:pt x="25087" y="0"/>
                    </a:lnTo>
                    <a:close/>
                  </a:path>
                </a:pathLst>
              </a:custGeom>
              <a:solidFill>
                <a:srgbClr val="6B5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p:cNvSpPr/>
              <p:nvPr/>
            </p:nvSpPr>
            <p:spPr>
              <a:xfrm>
                <a:off x="4356864" y="3010733"/>
                <a:ext cx="1701338" cy="9766"/>
              </a:xfrm>
              <a:custGeom>
                <a:avLst/>
                <a:gdLst/>
                <a:ahLst/>
                <a:cxnLst/>
                <a:rect l="l" t="t" r="r" b="b"/>
                <a:pathLst>
                  <a:path w="25087" h="144" extrusionOk="0">
                    <a:moveTo>
                      <a:pt x="0" y="1"/>
                    </a:moveTo>
                    <a:lnTo>
                      <a:pt x="0" y="143"/>
                    </a:lnTo>
                    <a:lnTo>
                      <a:pt x="25087" y="143"/>
                    </a:lnTo>
                    <a:lnTo>
                      <a:pt x="250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9"/>
              <p:cNvSpPr/>
              <p:nvPr/>
            </p:nvSpPr>
            <p:spPr>
              <a:xfrm>
                <a:off x="4311630" y="2959057"/>
                <a:ext cx="1790992" cy="56628"/>
              </a:xfrm>
              <a:custGeom>
                <a:avLst/>
                <a:gdLst/>
                <a:ahLst/>
                <a:cxnLst/>
                <a:rect l="l" t="t" r="r" b="b"/>
                <a:pathLst>
                  <a:path w="26409" h="835" extrusionOk="0">
                    <a:moveTo>
                      <a:pt x="322" y="1"/>
                    </a:moveTo>
                    <a:cubicBezTo>
                      <a:pt x="155" y="1"/>
                      <a:pt x="1" y="191"/>
                      <a:pt x="1" y="417"/>
                    </a:cubicBezTo>
                    <a:cubicBezTo>
                      <a:pt x="1" y="655"/>
                      <a:pt x="131" y="834"/>
                      <a:pt x="322" y="834"/>
                    </a:cubicBezTo>
                    <a:lnTo>
                      <a:pt x="26099" y="834"/>
                    </a:lnTo>
                    <a:cubicBezTo>
                      <a:pt x="26278" y="834"/>
                      <a:pt x="26409" y="644"/>
                      <a:pt x="26409" y="417"/>
                    </a:cubicBezTo>
                    <a:cubicBezTo>
                      <a:pt x="26409" y="179"/>
                      <a:pt x="26278" y="1"/>
                      <a:pt x="26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9"/>
              <p:cNvSpPr/>
              <p:nvPr/>
            </p:nvSpPr>
            <p:spPr>
              <a:xfrm>
                <a:off x="5806989" y="3779434"/>
                <a:ext cx="348107" cy="160727"/>
              </a:xfrm>
              <a:custGeom>
                <a:avLst/>
                <a:gdLst/>
                <a:ahLst/>
                <a:cxnLst/>
                <a:rect l="l" t="t" r="r" b="b"/>
                <a:pathLst>
                  <a:path w="5133" h="2370" extrusionOk="0">
                    <a:moveTo>
                      <a:pt x="299" y="0"/>
                    </a:moveTo>
                    <a:cubicBezTo>
                      <a:pt x="37" y="0"/>
                      <a:pt x="1" y="143"/>
                      <a:pt x="1" y="322"/>
                    </a:cubicBezTo>
                    <a:lnTo>
                      <a:pt x="1" y="2060"/>
                    </a:lnTo>
                    <a:cubicBezTo>
                      <a:pt x="1" y="2239"/>
                      <a:pt x="37" y="2370"/>
                      <a:pt x="299" y="2370"/>
                    </a:cubicBezTo>
                    <a:lnTo>
                      <a:pt x="4680" y="2370"/>
                    </a:lnTo>
                    <a:cubicBezTo>
                      <a:pt x="4918" y="2370"/>
                      <a:pt x="5132" y="2239"/>
                      <a:pt x="5132" y="2060"/>
                    </a:cubicBezTo>
                    <a:lnTo>
                      <a:pt x="5132" y="322"/>
                    </a:lnTo>
                    <a:cubicBezTo>
                      <a:pt x="5132" y="155"/>
                      <a:pt x="4942" y="0"/>
                      <a:pt x="4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p:cNvSpPr/>
              <p:nvPr/>
            </p:nvSpPr>
            <p:spPr>
              <a:xfrm>
                <a:off x="5849782" y="3842436"/>
                <a:ext cx="205962" cy="66258"/>
              </a:xfrm>
              <a:custGeom>
                <a:avLst/>
                <a:gdLst/>
                <a:ahLst/>
                <a:cxnLst/>
                <a:rect l="l" t="t" r="r" b="b"/>
                <a:pathLst>
                  <a:path w="3037" h="977" extrusionOk="0">
                    <a:moveTo>
                      <a:pt x="37" y="12"/>
                    </a:moveTo>
                    <a:lnTo>
                      <a:pt x="3025" y="24"/>
                    </a:lnTo>
                    <a:lnTo>
                      <a:pt x="2763" y="953"/>
                    </a:lnTo>
                    <a:lnTo>
                      <a:pt x="25" y="953"/>
                    </a:lnTo>
                    <a:lnTo>
                      <a:pt x="37" y="12"/>
                    </a:lnTo>
                    <a:close/>
                    <a:moveTo>
                      <a:pt x="25" y="0"/>
                    </a:moveTo>
                    <a:lnTo>
                      <a:pt x="1" y="964"/>
                    </a:lnTo>
                    <a:lnTo>
                      <a:pt x="2775" y="976"/>
                    </a:lnTo>
                    <a:lnTo>
                      <a:pt x="2775" y="964"/>
                    </a:lnTo>
                    <a:lnTo>
                      <a:pt x="2787" y="964"/>
                    </a:lnTo>
                    <a:lnTo>
                      <a:pt x="3037" y="12"/>
                    </a:lnTo>
                    <a:lnTo>
                      <a:pt x="25" y="0"/>
                    </a:lnTo>
                    <a:close/>
                  </a:path>
                </a:pathLst>
              </a:custGeom>
              <a:solidFill>
                <a:srgbClr val="AAA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9"/>
              <p:cNvSpPr/>
              <p:nvPr/>
            </p:nvSpPr>
            <p:spPr>
              <a:xfrm>
                <a:off x="5853851" y="3843996"/>
                <a:ext cx="201147" cy="10580"/>
              </a:xfrm>
              <a:custGeom>
                <a:avLst/>
                <a:gdLst/>
                <a:ahLst/>
                <a:cxnLst/>
                <a:rect l="l" t="t" r="r" b="b"/>
                <a:pathLst>
                  <a:path w="2966" h="156" extrusionOk="0">
                    <a:moveTo>
                      <a:pt x="0" y="1"/>
                    </a:moveTo>
                    <a:lnTo>
                      <a:pt x="0" y="156"/>
                    </a:lnTo>
                    <a:lnTo>
                      <a:pt x="2941" y="156"/>
                    </a:lnTo>
                    <a:lnTo>
                      <a:pt x="2965" y="1"/>
                    </a:lnTo>
                    <a:close/>
                  </a:path>
                </a:pathLst>
              </a:custGeom>
              <a:solidFill>
                <a:srgbClr val="AAA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9"/>
              <p:cNvSpPr/>
              <p:nvPr/>
            </p:nvSpPr>
            <p:spPr>
              <a:xfrm>
                <a:off x="5852223" y="3834298"/>
                <a:ext cx="206776" cy="8952"/>
              </a:xfrm>
              <a:custGeom>
                <a:avLst/>
                <a:gdLst/>
                <a:ahLst/>
                <a:cxnLst/>
                <a:rect l="l" t="t" r="r" b="b"/>
                <a:pathLst>
                  <a:path w="3049" h="132" extrusionOk="0">
                    <a:moveTo>
                      <a:pt x="1" y="1"/>
                    </a:moveTo>
                    <a:lnTo>
                      <a:pt x="1" y="132"/>
                    </a:lnTo>
                    <a:lnTo>
                      <a:pt x="3001" y="132"/>
                    </a:lnTo>
                    <a:lnTo>
                      <a:pt x="3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p:cNvSpPr/>
              <p:nvPr/>
            </p:nvSpPr>
            <p:spPr>
              <a:xfrm>
                <a:off x="5853851" y="3898113"/>
                <a:ext cx="185752" cy="8952"/>
              </a:xfrm>
              <a:custGeom>
                <a:avLst/>
                <a:gdLst/>
                <a:ahLst/>
                <a:cxnLst/>
                <a:rect l="l" t="t" r="r" b="b"/>
                <a:pathLst>
                  <a:path w="2739" h="132" extrusionOk="0">
                    <a:moveTo>
                      <a:pt x="0" y="1"/>
                    </a:moveTo>
                    <a:lnTo>
                      <a:pt x="0" y="132"/>
                    </a:lnTo>
                    <a:lnTo>
                      <a:pt x="2715" y="132"/>
                    </a:lnTo>
                    <a:lnTo>
                      <a:pt x="2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9"/>
              <p:cNvSpPr/>
              <p:nvPr/>
            </p:nvSpPr>
            <p:spPr>
              <a:xfrm>
                <a:off x="5844153" y="3779434"/>
                <a:ext cx="10580" cy="160727"/>
              </a:xfrm>
              <a:custGeom>
                <a:avLst/>
                <a:gdLst/>
                <a:ahLst/>
                <a:cxnLst/>
                <a:rect l="l" t="t" r="r" b="b"/>
                <a:pathLst>
                  <a:path w="156" h="2370" extrusionOk="0">
                    <a:moveTo>
                      <a:pt x="1" y="0"/>
                    </a:moveTo>
                    <a:lnTo>
                      <a:pt x="1" y="2370"/>
                    </a:lnTo>
                    <a:lnTo>
                      <a:pt x="155" y="2370"/>
                    </a:ln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9"/>
              <p:cNvSpPr/>
              <p:nvPr/>
            </p:nvSpPr>
            <p:spPr>
              <a:xfrm>
                <a:off x="6078324" y="3696223"/>
                <a:ext cx="445764" cy="244279"/>
              </a:xfrm>
              <a:custGeom>
                <a:avLst/>
                <a:gdLst/>
                <a:ahLst/>
                <a:cxnLst/>
                <a:rect l="l" t="t" r="r" b="b"/>
                <a:pathLst>
                  <a:path w="6573" h="3602" extrusionOk="0">
                    <a:moveTo>
                      <a:pt x="3287" y="1"/>
                    </a:moveTo>
                    <a:cubicBezTo>
                      <a:pt x="2013" y="1"/>
                      <a:pt x="905" y="680"/>
                      <a:pt x="429" y="1727"/>
                    </a:cubicBezTo>
                    <a:cubicBezTo>
                      <a:pt x="346" y="1918"/>
                      <a:pt x="0" y="2680"/>
                      <a:pt x="191" y="3597"/>
                    </a:cubicBezTo>
                    <a:cubicBezTo>
                      <a:pt x="254" y="3601"/>
                      <a:pt x="326" y="3602"/>
                      <a:pt x="399" y="3602"/>
                    </a:cubicBezTo>
                    <a:cubicBezTo>
                      <a:pt x="544" y="3602"/>
                      <a:pt x="695" y="3597"/>
                      <a:pt x="798" y="3597"/>
                    </a:cubicBezTo>
                    <a:cubicBezTo>
                      <a:pt x="941" y="3597"/>
                      <a:pt x="846" y="2358"/>
                      <a:pt x="1036" y="2347"/>
                    </a:cubicBezTo>
                    <a:cubicBezTo>
                      <a:pt x="1262" y="1489"/>
                      <a:pt x="2322" y="894"/>
                      <a:pt x="3322" y="834"/>
                    </a:cubicBezTo>
                    <a:cubicBezTo>
                      <a:pt x="3344" y="833"/>
                      <a:pt x="3367" y="832"/>
                      <a:pt x="3391" y="832"/>
                    </a:cubicBezTo>
                    <a:cubicBezTo>
                      <a:pt x="4022" y="832"/>
                      <a:pt x="5235" y="1438"/>
                      <a:pt x="5442" y="2287"/>
                    </a:cubicBezTo>
                    <a:cubicBezTo>
                      <a:pt x="5561" y="2287"/>
                      <a:pt x="5584" y="3597"/>
                      <a:pt x="5668" y="3597"/>
                    </a:cubicBezTo>
                    <a:lnTo>
                      <a:pt x="6382" y="3597"/>
                    </a:lnTo>
                    <a:cubicBezTo>
                      <a:pt x="6573" y="2775"/>
                      <a:pt x="6275" y="2025"/>
                      <a:pt x="6156" y="1727"/>
                    </a:cubicBezTo>
                    <a:cubicBezTo>
                      <a:pt x="5680" y="680"/>
                      <a:pt x="4584" y="1"/>
                      <a:pt x="3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9"/>
              <p:cNvSpPr/>
              <p:nvPr/>
            </p:nvSpPr>
            <p:spPr>
              <a:xfrm>
                <a:off x="6134816" y="3743085"/>
                <a:ext cx="328711" cy="197078"/>
              </a:xfrm>
              <a:custGeom>
                <a:avLst/>
                <a:gdLst/>
                <a:ahLst/>
                <a:cxnLst/>
                <a:rect l="l" t="t" r="r" b="b"/>
                <a:pathLst>
                  <a:path w="4847" h="2906" extrusionOk="0">
                    <a:moveTo>
                      <a:pt x="2430" y="1"/>
                    </a:moveTo>
                    <a:cubicBezTo>
                      <a:pt x="1084" y="1"/>
                      <a:pt x="1" y="1048"/>
                      <a:pt x="1" y="2346"/>
                    </a:cubicBezTo>
                    <a:cubicBezTo>
                      <a:pt x="1" y="2537"/>
                      <a:pt x="25" y="2727"/>
                      <a:pt x="72" y="2906"/>
                    </a:cubicBezTo>
                    <a:lnTo>
                      <a:pt x="4775" y="2906"/>
                    </a:lnTo>
                    <a:cubicBezTo>
                      <a:pt x="4823" y="2727"/>
                      <a:pt x="4847" y="2537"/>
                      <a:pt x="4847" y="2346"/>
                    </a:cubicBezTo>
                    <a:cubicBezTo>
                      <a:pt x="4847" y="1060"/>
                      <a:pt x="3763" y="1"/>
                      <a:pt x="2430" y="1"/>
                    </a:cubicBezTo>
                    <a:close/>
                  </a:path>
                </a:pathLst>
              </a:custGeom>
              <a:solidFill>
                <a:srgbClr val="211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9"/>
              <p:cNvSpPr/>
              <p:nvPr/>
            </p:nvSpPr>
            <p:spPr>
              <a:xfrm>
                <a:off x="6092023" y="3701920"/>
                <a:ext cx="417552" cy="238243"/>
              </a:xfrm>
              <a:custGeom>
                <a:avLst/>
                <a:gdLst/>
                <a:ahLst/>
                <a:cxnLst/>
                <a:rect l="l" t="t" r="r" b="b"/>
                <a:pathLst>
                  <a:path w="6157" h="3513" extrusionOk="0">
                    <a:moveTo>
                      <a:pt x="3073" y="0"/>
                    </a:moveTo>
                    <a:cubicBezTo>
                      <a:pt x="1370" y="0"/>
                      <a:pt x="1" y="1322"/>
                      <a:pt x="1" y="2953"/>
                    </a:cubicBezTo>
                    <a:cubicBezTo>
                      <a:pt x="1" y="3144"/>
                      <a:pt x="25" y="3334"/>
                      <a:pt x="60" y="3513"/>
                    </a:cubicBezTo>
                    <a:lnTo>
                      <a:pt x="882" y="3513"/>
                    </a:lnTo>
                    <a:cubicBezTo>
                      <a:pt x="822" y="3334"/>
                      <a:pt x="834" y="3144"/>
                      <a:pt x="834" y="2929"/>
                    </a:cubicBezTo>
                    <a:cubicBezTo>
                      <a:pt x="834" y="1739"/>
                      <a:pt x="1834" y="774"/>
                      <a:pt x="3073" y="774"/>
                    </a:cubicBezTo>
                    <a:cubicBezTo>
                      <a:pt x="4311" y="774"/>
                      <a:pt x="5299" y="1774"/>
                      <a:pt x="5335" y="2953"/>
                    </a:cubicBezTo>
                    <a:cubicBezTo>
                      <a:pt x="5335" y="3155"/>
                      <a:pt x="5347" y="3322"/>
                      <a:pt x="5287" y="3501"/>
                    </a:cubicBezTo>
                    <a:lnTo>
                      <a:pt x="6097" y="3501"/>
                    </a:lnTo>
                    <a:cubicBezTo>
                      <a:pt x="6121" y="3322"/>
                      <a:pt x="6156" y="3132"/>
                      <a:pt x="6156" y="2929"/>
                    </a:cubicBezTo>
                    <a:cubicBezTo>
                      <a:pt x="6133" y="1322"/>
                      <a:pt x="4763" y="0"/>
                      <a:pt x="3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9"/>
              <p:cNvSpPr/>
              <p:nvPr/>
            </p:nvSpPr>
            <p:spPr>
              <a:xfrm>
                <a:off x="6203446" y="3814156"/>
                <a:ext cx="197078" cy="197078"/>
              </a:xfrm>
              <a:custGeom>
                <a:avLst/>
                <a:gdLst/>
                <a:ahLst/>
                <a:cxnLst/>
                <a:rect l="l" t="t" r="r" b="b"/>
                <a:pathLst>
                  <a:path w="2906" h="2906" extrusionOk="0">
                    <a:moveTo>
                      <a:pt x="1432" y="0"/>
                    </a:moveTo>
                    <a:cubicBezTo>
                      <a:pt x="632" y="0"/>
                      <a:pt x="1" y="650"/>
                      <a:pt x="1" y="1441"/>
                    </a:cubicBezTo>
                    <a:cubicBezTo>
                      <a:pt x="1" y="2251"/>
                      <a:pt x="656" y="2905"/>
                      <a:pt x="1453" y="2905"/>
                    </a:cubicBezTo>
                    <a:cubicBezTo>
                      <a:pt x="2263" y="2905"/>
                      <a:pt x="2906" y="2251"/>
                      <a:pt x="2906" y="1441"/>
                    </a:cubicBezTo>
                    <a:cubicBezTo>
                      <a:pt x="2906" y="643"/>
                      <a:pt x="2251" y="0"/>
                      <a:pt x="1453" y="0"/>
                    </a:cubicBezTo>
                    <a:cubicBezTo>
                      <a:pt x="1446" y="0"/>
                      <a:pt x="1439" y="0"/>
                      <a:pt x="14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9"/>
              <p:cNvSpPr/>
              <p:nvPr/>
            </p:nvSpPr>
            <p:spPr>
              <a:xfrm>
                <a:off x="6159840" y="3770550"/>
                <a:ext cx="282731" cy="282663"/>
              </a:xfrm>
              <a:custGeom>
                <a:avLst/>
                <a:gdLst/>
                <a:ahLst/>
                <a:cxnLst/>
                <a:rect l="l" t="t" r="r" b="b"/>
                <a:pathLst>
                  <a:path w="4169" h="4168" extrusionOk="0">
                    <a:moveTo>
                      <a:pt x="2063" y="893"/>
                    </a:moveTo>
                    <a:cubicBezTo>
                      <a:pt x="2070" y="893"/>
                      <a:pt x="2077" y="893"/>
                      <a:pt x="2085" y="893"/>
                    </a:cubicBezTo>
                    <a:cubicBezTo>
                      <a:pt x="2739" y="893"/>
                      <a:pt x="3275" y="1429"/>
                      <a:pt x="3275" y="2084"/>
                    </a:cubicBezTo>
                    <a:cubicBezTo>
                      <a:pt x="3275" y="2739"/>
                      <a:pt x="2739" y="3275"/>
                      <a:pt x="2085" y="3275"/>
                    </a:cubicBezTo>
                    <a:cubicBezTo>
                      <a:pt x="1430" y="3275"/>
                      <a:pt x="894" y="2739"/>
                      <a:pt x="894" y="2084"/>
                    </a:cubicBezTo>
                    <a:cubicBezTo>
                      <a:pt x="894" y="1424"/>
                      <a:pt x="1418" y="893"/>
                      <a:pt x="2063" y="893"/>
                    </a:cubicBezTo>
                    <a:close/>
                    <a:moveTo>
                      <a:pt x="2085" y="0"/>
                    </a:moveTo>
                    <a:cubicBezTo>
                      <a:pt x="942" y="0"/>
                      <a:pt x="1" y="929"/>
                      <a:pt x="1" y="2084"/>
                    </a:cubicBezTo>
                    <a:cubicBezTo>
                      <a:pt x="1" y="3227"/>
                      <a:pt x="942" y="4168"/>
                      <a:pt x="2085" y="4168"/>
                    </a:cubicBezTo>
                    <a:cubicBezTo>
                      <a:pt x="3228" y="4168"/>
                      <a:pt x="4168" y="3227"/>
                      <a:pt x="4168" y="2084"/>
                    </a:cubicBezTo>
                    <a:cubicBezTo>
                      <a:pt x="4168" y="941"/>
                      <a:pt x="3228" y="0"/>
                      <a:pt x="20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9"/>
              <p:cNvSpPr/>
              <p:nvPr/>
            </p:nvSpPr>
            <p:spPr>
              <a:xfrm>
                <a:off x="6227725" y="3838367"/>
                <a:ext cx="146961" cy="147028"/>
              </a:xfrm>
              <a:custGeom>
                <a:avLst/>
                <a:gdLst/>
                <a:ahLst/>
                <a:cxnLst/>
                <a:rect l="l" t="t" r="r" b="b"/>
                <a:pathLst>
                  <a:path w="2167" h="2168" extrusionOk="0">
                    <a:moveTo>
                      <a:pt x="1084" y="0"/>
                    </a:moveTo>
                    <a:cubicBezTo>
                      <a:pt x="488" y="0"/>
                      <a:pt x="0" y="477"/>
                      <a:pt x="0" y="1084"/>
                    </a:cubicBezTo>
                    <a:cubicBezTo>
                      <a:pt x="0" y="1679"/>
                      <a:pt x="488" y="2167"/>
                      <a:pt x="1084" y="2167"/>
                    </a:cubicBezTo>
                    <a:cubicBezTo>
                      <a:pt x="1679" y="2167"/>
                      <a:pt x="2167" y="1679"/>
                      <a:pt x="2167" y="1084"/>
                    </a:cubicBezTo>
                    <a:cubicBezTo>
                      <a:pt x="2167" y="489"/>
                      <a:pt x="167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9"/>
              <p:cNvSpPr/>
              <p:nvPr/>
            </p:nvSpPr>
            <p:spPr>
              <a:xfrm>
                <a:off x="4833208" y="3814156"/>
                <a:ext cx="197145" cy="197078"/>
              </a:xfrm>
              <a:custGeom>
                <a:avLst/>
                <a:gdLst/>
                <a:ahLst/>
                <a:cxnLst/>
                <a:rect l="l" t="t" r="r" b="b"/>
                <a:pathLst>
                  <a:path w="2907" h="2906" extrusionOk="0">
                    <a:moveTo>
                      <a:pt x="1444" y="0"/>
                    </a:moveTo>
                    <a:cubicBezTo>
                      <a:pt x="656" y="0"/>
                      <a:pt x="1" y="650"/>
                      <a:pt x="1" y="1441"/>
                    </a:cubicBezTo>
                    <a:cubicBezTo>
                      <a:pt x="1" y="2251"/>
                      <a:pt x="668" y="2905"/>
                      <a:pt x="1465" y="2905"/>
                    </a:cubicBezTo>
                    <a:cubicBezTo>
                      <a:pt x="2275" y="2905"/>
                      <a:pt x="2906" y="2251"/>
                      <a:pt x="2906" y="1441"/>
                    </a:cubicBezTo>
                    <a:cubicBezTo>
                      <a:pt x="2906" y="643"/>
                      <a:pt x="2251" y="0"/>
                      <a:pt x="1465" y="0"/>
                    </a:cubicBezTo>
                    <a:cubicBezTo>
                      <a:pt x="1458" y="0"/>
                      <a:pt x="1451" y="0"/>
                      <a:pt x="14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9"/>
              <p:cNvSpPr/>
              <p:nvPr/>
            </p:nvSpPr>
            <p:spPr>
              <a:xfrm>
                <a:off x="4791230" y="3770550"/>
                <a:ext cx="282663" cy="282663"/>
              </a:xfrm>
              <a:custGeom>
                <a:avLst/>
                <a:gdLst/>
                <a:ahLst/>
                <a:cxnLst/>
                <a:rect l="l" t="t" r="r" b="b"/>
                <a:pathLst>
                  <a:path w="4168" h="4168" extrusionOk="0">
                    <a:moveTo>
                      <a:pt x="2051" y="893"/>
                    </a:moveTo>
                    <a:cubicBezTo>
                      <a:pt x="2058" y="893"/>
                      <a:pt x="2065" y="893"/>
                      <a:pt x="2073" y="893"/>
                    </a:cubicBezTo>
                    <a:cubicBezTo>
                      <a:pt x="2727" y="893"/>
                      <a:pt x="3263" y="1429"/>
                      <a:pt x="3263" y="2084"/>
                    </a:cubicBezTo>
                    <a:cubicBezTo>
                      <a:pt x="3263" y="2739"/>
                      <a:pt x="2727" y="3275"/>
                      <a:pt x="2073" y="3275"/>
                    </a:cubicBezTo>
                    <a:cubicBezTo>
                      <a:pt x="1418" y="3275"/>
                      <a:pt x="882" y="2739"/>
                      <a:pt x="882" y="2084"/>
                    </a:cubicBezTo>
                    <a:cubicBezTo>
                      <a:pt x="882" y="1424"/>
                      <a:pt x="1406" y="893"/>
                      <a:pt x="2051" y="893"/>
                    </a:cubicBezTo>
                    <a:close/>
                    <a:moveTo>
                      <a:pt x="2084" y="0"/>
                    </a:moveTo>
                    <a:cubicBezTo>
                      <a:pt x="918" y="0"/>
                      <a:pt x="1" y="929"/>
                      <a:pt x="1" y="2084"/>
                    </a:cubicBezTo>
                    <a:cubicBezTo>
                      <a:pt x="1" y="3227"/>
                      <a:pt x="941" y="4168"/>
                      <a:pt x="2084" y="4168"/>
                    </a:cubicBezTo>
                    <a:cubicBezTo>
                      <a:pt x="3227" y="4168"/>
                      <a:pt x="4168" y="3227"/>
                      <a:pt x="4168" y="2084"/>
                    </a:cubicBezTo>
                    <a:cubicBezTo>
                      <a:pt x="4168" y="941"/>
                      <a:pt x="3227" y="0"/>
                      <a:pt x="2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9"/>
              <p:cNvSpPr/>
              <p:nvPr/>
            </p:nvSpPr>
            <p:spPr>
              <a:xfrm>
                <a:off x="4859047" y="3838367"/>
                <a:ext cx="147028" cy="147028"/>
              </a:xfrm>
              <a:custGeom>
                <a:avLst/>
                <a:gdLst/>
                <a:ahLst/>
                <a:cxnLst/>
                <a:rect l="l" t="t" r="r" b="b"/>
                <a:pathLst>
                  <a:path w="2168" h="2168" extrusionOk="0">
                    <a:moveTo>
                      <a:pt x="1084" y="0"/>
                    </a:moveTo>
                    <a:cubicBezTo>
                      <a:pt x="489" y="0"/>
                      <a:pt x="1" y="477"/>
                      <a:pt x="1" y="1084"/>
                    </a:cubicBezTo>
                    <a:cubicBezTo>
                      <a:pt x="1" y="1679"/>
                      <a:pt x="489" y="2167"/>
                      <a:pt x="1084" y="2167"/>
                    </a:cubicBezTo>
                    <a:cubicBezTo>
                      <a:pt x="1680" y="2167"/>
                      <a:pt x="2168" y="1679"/>
                      <a:pt x="2168" y="1084"/>
                    </a:cubicBezTo>
                    <a:cubicBezTo>
                      <a:pt x="2168" y="489"/>
                      <a:pt x="1680"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9" name="Google Shape;2159;p59"/>
            <p:cNvSpPr/>
            <p:nvPr/>
          </p:nvSpPr>
          <p:spPr>
            <a:xfrm>
              <a:off x="6457013" y="3120528"/>
              <a:ext cx="184192" cy="377947"/>
            </a:xfrm>
            <a:custGeom>
              <a:avLst/>
              <a:gdLst/>
              <a:ahLst/>
              <a:cxnLst/>
              <a:rect l="l" t="t" r="r" b="b"/>
              <a:pathLst>
                <a:path w="2716" h="5573" extrusionOk="0">
                  <a:moveTo>
                    <a:pt x="1143" y="1"/>
                  </a:moveTo>
                  <a:cubicBezTo>
                    <a:pt x="667" y="1"/>
                    <a:pt x="203" y="25"/>
                    <a:pt x="0" y="25"/>
                  </a:cubicBezTo>
                  <a:lnTo>
                    <a:pt x="0" y="84"/>
                  </a:lnTo>
                  <a:cubicBezTo>
                    <a:pt x="203" y="84"/>
                    <a:pt x="667" y="60"/>
                    <a:pt x="1143" y="60"/>
                  </a:cubicBezTo>
                  <a:cubicBezTo>
                    <a:pt x="1513" y="60"/>
                    <a:pt x="1882" y="72"/>
                    <a:pt x="2167" y="132"/>
                  </a:cubicBezTo>
                  <a:cubicBezTo>
                    <a:pt x="2465" y="203"/>
                    <a:pt x="2632" y="299"/>
                    <a:pt x="2632" y="453"/>
                  </a:cubicBezTo>
                  <a:cubicBezTo>
                    <a:pt x="2656" y="822"/>
                    <a:pt x="2656" y="1251"/>
                    <a:pt x="2656" y="1680"/>
                  </a:cubicBezTo>
                  <a:cubicBezTo>
                    <a:pt x="2656" y="2811"/>
                    <a:pt x="2620" y="3930"/>
                    <a:pt x="2620" y="3930"/>
                  </a:cubicBezTo>
                  <a:lnTo>
                    <a:pt x="1382" y="5537"/>
                  </a:lnTo>
                  <a:lnTo>
                    <a:pt x="1429" y="5573"/>
                  </a:lnTo>
                  <a:lnTo>
                    <a:pt x="2656" y="3942"/>
                  </a:lnTo>
                  <a:cubicBezTo>
                    <a:pt x="2667" y="3930"/>
                    <a:pt x="2715" y="2835"/>
                    <a:pt x="2715" y="1680"/>
                  </a:cubicBezTo>
                  <a:cubicBezTo>
                    <a:pt x="2715" y="1251"/>
                    <a:pt x="2703" y="822"/>
                    <a:pt x="2691" y="453"/>
                  </a:cubicBezTo>
                  <a:cubicBezTo>
                    <a:pt x="2679" y="48"/>
                    <a:pt x="1870" y="13"/>
                    <a:pt x="1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0" name="Google Shape;2160;p59"/>
          <p:cNvSpPr/>
          <p:nvPr/>
        </p:nvSpPr>
        <p:spPr>
          <a:xfrm>
            <a:off x="2776563" y="4086763"/>
            <a:ext cx="1089300" cy="2112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1" name="Google Shape;2161;p59"/>
          <p:cNvGrpSpPr/>
          <p:nvPr/>
        </p:nvGrpSpPr>
        <p:grpSpPr>
          <a:xfrm>
            <a:off x="3503745" y="2301330"/>
            <a:ext cx="1025142" cy="2281568"/>
            <a:chOff x="8080750" y="2580980"/>
            <a:chExt cx="1032784" cy="2298578"/>
          </a:xfrm>
        </p:grpSpPr>
        <p:sp>
          <p:nvSpPr>
            <p:cNvPr id="2162" name="Google Shape;2162;p59"/>
            <p:cNvSpPr/>
            <p:nvPr/>
          </p:nvSpPr>
          <p:spPr>
            <a:xfrm>
              <a:off x="8146193" y="3046812"/>
              <a:ext cx="302873" cy="707676"/>
            </a:xfrm>
            <a:custGeom>
              <a:avLst/>
              <a:gdLst/>
              <a:ahLst/>
              <a:cxnLst/>
              <a:rect l="l" t="t" r="r" b="b"/>
              <a:pathLst>
                <a:path w="4466" h="10435" extrusionOk="0">
                  <a:moveTo>
                    <a:pt x="4019" y="0"/>
                  </a:moveTo>
                  <a:cubicBezTo>
                    <a:pt x="3575" y="0"/>
                    <a:pt x="3011" y="566"/>
                    <a:pt x="2739" y="1338"/>
                  </a:cubicBezTo>
                  <a:cubicBezTo>
                    <a:pt x="2358" y="2433"/>
                    <a:pt x="1727" y="4457"/>
                    <a:pt x="1203" y="5422"/>
                  </a:cubicBezTo>
                  <a:cubicBezTo>
                    <a:pt x="703" y="6374"/>
                    <a:pt x="0" y="9422"/>
                    <a:pt x="119" y="9672"/>
                  </a:cubicBezTo>
                  <a:cubicBezTo>
                    <a:pt x="183" y="9659"/>
                    <a:pt x="250" y="9653"/>
                    <a:pt x="322" y="9653"/>
                  </a:cubicBezTo>
                  <a:cubicBezTo>
                    <a:pt x="976" y="9653"/>
                    <a:pt x="1924" y="10155"/>
                    <a:pt x="2310" y="10434"/>
                  </a:cubicBezTo>
                  <a:cubicBezTo>
                    <a:pt x="2870" y="8898"/>
                    <a:pt x="3251" y="8339"/>
                    <a:pt x="3548" y="7351"/>
                  </a:cubicBezTo>
                  <a:cubicBezTo>
                    <a:pt x="4048" y="5707"/>
                    <a:pt x="3929" y="5898"/>
                    <a:pt x="4179" y="5124"/>
                  </a:cubicBezTo>
                  <a:cubicBezTo>
                    <a:pt x="4465" y="4362"/>
                    <a:pt x="4084" y="4"/>
                    <a:pt x="4084" y="4"/>
                  </a:cubicBezTo>
                  <a:cubicBezTo>
                    <a:pt x="4063" y="2"/>
                    <a:pt x="4041" y="0"/>
                    <a:pt x="40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3" name="Google Shape;2163;p59"/>
            <p:cNvGrpSpPr/>
            <p:nvPr/>
          </p:nvGrpSpPr>
          <p:grpSpPr>
            <a:xfrm>
              <a:off x="8080750" y="2580980"/>
              <a:ext cx="1032784" cy="2298578"/>
              <a:chOff x="8080750" y="2580980"/>
              <a:chExt cx="1032784" cy="2298578"/>
            </a:xfrm>
          </p:grpSpPr>
          <p:sp>
            <p:nvSpPr>
              <p:cNvPr id="2164" name="Google Shape;2164;p59"/>
              <p:cNvSpPr/>
              <p:nvPr/>
            </p:nvSpPr>
            <p:spPr>
              <a:xfrm>
                <a:off x="8615282" y="2976011"/>
                <a:ext cx="160795" cy="105049"/>
              </a:xfrm>
              <a:custGeom>
                <a:avLst/>
                <a:gdLst/>
                <a:ahLst/>
                <a:cxnLst/>
                <a:rect l="l" t="t" r="r" b="b"/>
                <a:pathLst>
                  <a:path w="2371" h="1549" extrusionOk="0">
                    <a:moveTo>
                      <a:pt x="2239" y="167"/>
                    </a:moveTo>
                    <a:lnTo>
                      <a:pt x="2239" y="1370"/>
                    </a:lnTo>
                    <a:lnTo>
                      <a:pt x="108" y="1370"/>
                    </a:lnTo>
                    <a:lnTo>
                      <a:pt x="108" y="167"/>
                    </a:lnTo>
                    <a:close/>
                    <a:moveTo>
                      <a:pt x="1" y="1"/>
                    </a:moveTo>
                    <a:lnTo>
                      <a:pt x="1" y="1537"/>
                    </a:lnTo>
                    <a:lnTo>
                      <a:pt x="1" y="1548"/>
                    </a:lnTo>
                    <a:lnTo>
                      <a:pt x="2370" y="1548"/>
                    </a:lnTo>
                    <a:lnTo>
                      <a:pt x="2370" y="1465"/>
                    </a:lnTo>
                    <a:lnTo>
                      <a:pt x="2370"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9"/>
              <p:cNvSpPr/>
              <p:nvPr/>
            </p:nvSpPr>
            <p:spPr>
              <a:xfrm>
                <a:off x="8536953" y="3068852"/>
                <a:ext cx="160795" cy="104235"/>
              </a:xfrm>
              <a:custGeom>
                <a:avLst/>
                <a:gdLst/>
                <a:ahLst/>
                <a:cxnLst/>
                <a:rect l="l" t="t" r="r" b="b"/>
                <a:pathLst>
                  <a:path w="2371" h="1537" extrusionOk="0">
                    <a:moveTo>
                      <a:pt x="2263" y="168"/>
                    </a:moveTo>
                    <a:lnTo>
                      <a:pt x="2263" y="1370"/>
                    </a:lnTo>
                    <a:lnTo>
                      <a:pt x="120" y="1370"/>
                    </a:lnTo>
                    <a:lnTo>
                      <a:pt x="120" y="168"/>
                    </a:lnTo>
                    <a:close/>
                    <a:moveTo>
                      <a:pt x="1" y="1"/>
                    </a:moveTo>
                    <a:lnTo>
                      <a:pt x="1" y="1537"/>
                    </a:lnTo>
                    <a:lnTo>
                      <a:pt x="2370" y="1537"/>
                    </a:lnTo>
                    <a:lnTo>
                      <a:pt x="2370" y="1465"/>
                    </a:lnTo>
                    <a:lnTo>
                      <a:pt x="2370"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9"/>
              <p:cNvSpPr/>
              <p:nvPr/>
            </p:nvSpPr>
            <p:spPr>
              <a:xfrm>
                <a:off x="8461880" y="3168203"/>
                <a:ext cx="160727" cy="105049"/>
              </a:xfrm>
              <a:custGeom>
                <a:avLst/>
                <a:gdLst/>
                <a:ahLst/>
                <a:cxnLst/>
                <a:rect l="l" t="t" r="r" b="b"/>
                <a:pathLst>
                  <a:path w="2370" h="1549" extrusionOk="0">
                    <a:moveTo>
                      <a:pt x="2251" y="167"/>
                    </a:moveTo>
                    <a:lnTo>
                      <a:pt x="2251" y="1370"/>
                    </a:lnTo>
                    <a:lnTo>
                      <a:pt x="108" y="1370"/>
                    </a:lnTo>
                    <a:lnTo>
                      <a:pt x="108" y="167"/>
                    </a:lnTo>
                    <a:close/>
                    <a:moveTo>
                      <a:pt x="1" y="0"/>
                    </a:moveTo>
                    <a:lnTo>
                      <a:pt x="1" y="1536"/>
                    </a:lnTo>
                    <a:lnTo>
                      <a:pt x="1" y="1548"/>
                    </a:lnTo>
                    <a:lnTo>
                      <a:pt x="2370" y="1548"/>
                    </a:lnTo>
                    <a:lnTo>
                      <a:pt x="2370" y="1453"/>
                    </a:lnTo>
                    <a:lnTo>
                      <a:pt x="2370" y="0"/>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9"/>
              <p:cNvSpPr/>
              <p:nvPr/>
            </p:nvSpPr>
            <p:spPr>
              <a:xfrm>
                <a:off x="8615282" y="3168203"/>
                <a:ext cx="160795" cy="105049"/>
              </a:xfrm>
              <a:custGeom>
                <a:avLst/>
                <a:gdLst/>
                <a:ahLst/>
                <a:cxnLst/>
                <a:rect l="l" t="t" r="r" b="b"/>
                <a:pathLst>
                  <a:path w="2371" h="1549" extrusionOk="0">
                    <a:moveTo>
                      <a:pt x="2239" y="167"/>
                    </a:moveTo>
                    <a:lnTo>
                      <a:pt x="2239" y="1370"/>
                    </a:lnTo>
                    <a:lnTo>
                      <a:pt x="108" y="1370"/>
                    </a:lnTo>
                    <a:lnTo>
                      <a:pt x="108" y="167"/>
                    </a:lnTo>
                    <a:close/>
                    <a:moveTo>
                      <a:pt x="1" y="0"/>
                    </a:moveTo>
                    <a:lnTo>
                      <a:pt x="1" y="1536"/>
                    </a:lnTo>
                    <a:lnTo>
                      <a:pt x="1" y="1548"/>
                    </a:lnTo>
                    <a:lnTo>
                      <a:pt x="2370" y="1548"/>
                    </a:lnTo>
                    <a:lnTo>
                      <a:pt x="2370" y="1453"/>
                    </a:lnTo>
                    <a:lnTo>
                      <a:pt x="2370" y="0"/>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9"/>
              <p:cNvSpPr/>
              <p:nvPr/>
            </p:nvSpPr>
            <p:spPr>
              <a:xfrm>
                <a:off x="8693610" y="3266673"/>
                <a:ext cx="159981" cy="105049"/>
              </a:xfrm>
              <a:custGeom>
                <a:avLst/>
                <a:gdLst/>
                <a:ahLst/>
                <a:cxnLst/>
                <a:rect l="l" t="t" r="r" b="b"/>
                <a:pathLst>
                  <a:path w="2359" h="1549" extrusionOk="0">
                    <a:moveTo>
                      <a:pt x="2239" y="168"/>
                    </a:moveTo>
                    <a:lnTo>
                      <a:pt x="2239" y="1370"/>
                    </a:lnTo>
                    <a:lnTo>
                      <a:pt x="120" y="1370"/>
                    </a:lnTo>
                    <a:lnTo>
                      <a:pt x="120" y="168"/>
                    </a:lnTo>
                    <a:close/>
                    <a:moveTo>
                      <a:pt x="1" y="1"/>
                    </a:moveTo>
                    <a:lnTo>
                      <a:pt x="1" y="1537"/>
                    </a:lnTo>
                    <a:lnTo>
                      <a:pt x="1" y="1549"/>
                    </a:lnTo>
                    <a:lnTo>
                      <a:pt x="2358" y="1549"/>
                    </a:lnTo>
                    <a:lnTo>
                      <a:pt x="2358" y="1465"/>
                    </a:lnTo>
                    <a:lnTo>
                      <a:pt x="2358"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9"/>
              <p:cNvSpPr/>
              <p:nvPr/>
            </p:nvSpPr>
            <p:spPr>
              <a:xfrm>
                <a:off x="8704122" y="3366024"/>
                <a:ext cx="160727" cy="104235"/>
              </a:xfrm>
              <a:custGeom>
                <a:avLst/>
                <a:gdLst/>
                <a:ahLst/>
                <a:cxnLst/>
                <a:rect l="l" t="t" r="r" b="b"/>
                <a:pathLst>
                  <a:path w="2370" h="1537" extrusionOk="0">
                    <a:moveTo>
                      <a:pt x="2251" y="167"/>
                    </a:moveTo>
                    <a:lnTo>
                      <a:pt x="2251" y="1370"/>
                    </a:lnTo>
                    <a:lnTo>
                      <a:pt x="120" y="1370"/>
                    </a:lnTo>
                    <a:lnTo>
                      <a:pt x="120" y="167"/>
                    </a:lnTo>
                    <a:close/>
                    <a:moveTo>
                      <a:pt x="1" y="0"/>
                    </a:moveTo>
                    <a:lnTo>
                      <a:pt x="1" y="1536"/>
                    </a:lnTo>
                    <a:lnTo>
                      <a:pt x="2370" y="1536"/>
                    </a:lnTo>
                    <a:lnTo>
                      <a:pt x="2370" y="1441"/>
                    </a:lnTo>
                    <a:lnTo>
                      <a:pt x="2370" y="0"/>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9"/>
              <p:cNvSpPr/>
              <p:nvPr/>
            </p:nvSpPr>
            <p:spPr>
              <a:xfrm>
                <a:off x="8548279" y="3366024"/>
                <a:ext cx="159981" cy="104235"/>
              </a:xfrm>
              <a:custGeom>
                <a:avLst/>
                <a:gdLst/>
                <a:ahLst/>
                <a:cxnLst/>
                <a:rect l="l" t="t" r="r" b="b"/>
                <a:pathLst>
                  <a:path w="2359" h="1537" extrusionOk="0">
                    <a:moveTo>
                      <a:pt x="2239" y="167"/>
                    </a:moveTo>
                    <a:lnTo>
                      <a:pt x="2239" y="1370"/>
                    </a:lnTo>
                    <a:lnTo>
                      <a:pt x="120" y="1370"/>
                    </a:lnTo>
                    <a:lnTo>
                      <a:pt x="120" y="167"/>
                    </a:lnTo>
                    <a:close/>
                    <a:moveTo>
                      <a:pt x="1" y="0"/>
                    </a:moveTo>
                    <a:lnTo>
                      <a:pt x="1" y="1536"/>
                    </a:lnTo>
                    <a:lnTo>
                      <a:pt x="2358" y="1536"/>
                    </a:lnTo>
                    <a:lnTo>
                      <a:pt x="2358" y="1441"/>
                    </a:lnTo>
                    <a:lnTo>
                      <a:pt x="2358" y="0"/>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9"/>
              <p:cNvSpPr/>
              <p:nvPr/>
            </p:nvSpPr>
            <p:spPr>
              <a:xfrm>
                <a:off x="8625793" y="3458865"/>
                <a:ext cx="160727" cy="105049"/>
              </a:xfrm>
              <a:custGeom>
                <a:avLst/>
                <a:gdLst/>
                <a:ahLst/>
                <a:cxnLst/>
                <a:rect l="l" t="t" r="r" b="b"/>
                <a:pathLst>
                  <a:path w="2370" h="1549" extrusionOk="0">
                    <a:moveTo>
                      <a:pt x="2263" y="167"/>
                    </a:moveTo>
                    <a:lnTo>
                      <a:pt x="2263" y="1370"/>
                    </a:lnTo>
                    <a:lnTo>
                      <a:pt x="132" y="1370"/>
                    </a:lnTo>
                    <a:lnTo>
                      <a:pt x="132" y="167"/>
                    </a:lnTo>
                    <a:close/>
                    <a:moveTo>
                      <a:pt x="1" y="1"/>
                    </a:moveTo>
                    <a:lnTo>
                      <a:pt x="1" y="1536"/>
                    </a:lnTo>
                    <a:lnTo>
                      <a:pt x="1" y="1548"/>
                    </a:lnTo>
                    <a:lnTo>
                      <a:pt x="2370" y="1548"/>
                    </a:lnTo>
                    <a:lnTo>
                      <a:pt x="2370" y="1453"/>
                    </a:lnTo>
                    <a:lnTo>
                      <a:pt x="2370"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9"/>
              <p:cNvSpPr/>
              <p:nvPr/>
            </p:nvSpPr>
            <p:spPr>
              <a:xfrm>
                <a:off x="8469136" y="3458865"/>
                <a:ext cx="160795" cy="105049"/>
              </a:xfrm>
              <a:custGeom>
                <a:avLst/>
                <a:gdLst/>
                <a:ahLst/>
                <a:cxnLst/>
                <a:rect l="l" t="t" r="r" b="b"/>
                <a:pathLst>
                  <a:path w="2371" h="1549" extrusionOk="0">
                    <a:moveTo>
                      <a:pt x="2251" y="167"/>
                    </a:moveTo>
                    <a:lnTo>
                      <a:pt x="2251" y="1370"/>
                    </a:lnTo>
                    <a:lnTo>
                      <a:pt x="108" y="1370"/>
                    </a:lnTo>
                    <a:lnTo>
                      <a:pt x="108" y="167"/>
                    </a:lnTo>
                    <a:close/>
                    <a:moveTo>
                      <a:pt x="1" y="1"/>
                    </a:moveTo>
                    <a:lnTo>
                      <a:pt x="1" y="1536"/>
                    </a:lnTo>
                    <a:lnTo>
                      <a:pt x="1" y="1548"/>
                    </a:lnTo>
                    <a:lnTo>
                      <a:pt x="2370" y="1548"/>
                    </a:lnTo>
                    <a:lnTo>
                      <a:pt x="2370" y="1453"/>
                    </a:lnTo>
                    <a:lnTo>
                      <a:pt x="2370"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9"/>
              <p:cNvSpPr/>
              <p:nvPr/>
            </p:nvSpPr>
            <p:spPr>
              <a:xfrm>
                <a:off x="8707377" y="3748713"/>
                <a:ext cx="160727" cy="105049"/>
              </a:xfrm>
              <a:custGeom>
                <a:avLst/>
                <a:gdLst/>
                <a:ahLst/>
                <a:cxnLst/>
                <a:rect l="l" t="t" r="r" b="b"/>
                <a:pathLst>
                  <a:path w="2370" h="1549" extrusionOk="0">
                    <a:moveTo>
                      <a:pt x="2262" y="156"/>
                    </a:moveTo>
                    <a:lnTo>
                      <a:pt x="2262" y="1370"/>
                    </a:lnTo>
                    <a:lnTo>
                      <a:pt x="131" y="1370"/>
                    </a:lnTo>
                    <a:lnTo>
                      <a:pt x="131" y="156"/>
                    </a:lnTo>
                    <a:close/>
                    <a:moveTo>
                      <a:pt x="0" y="1"/>
                    </a:moveTo>
                    <a:lnTo>
                      <a:pt x="0" y="1525"/>
                    </a:lnTo>
                    <a:lnTo>
                      <a:pt x="0" y="1549"/>
                    </a:lnTo>
                    <a:lnTo>
                      <a:pt x="2369" y="1549"/>
                    </a:lnTo>
                    <a:lnTo>
                      <a:pt x="2369" y="1453"/>
                    </a:lnTo>
                    <a:lnTo>
                      <a:pt x="2369"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9"/>
              <p:cNvSpPr/>
              <p:nvPr/>
            </p:nvSpPr>
            <p:spPr>
              <a:xfrm>
                <a:off x="8550720" y="3748713"/>
                <a:ext cx="160727" cy="105049"/>
              </a:xfrm>
              <a:custGeom>
                <a:avLst/>
                <a:gdLst/>
                <a:ahLst/>
                <a:cxnLst/>
                <a:rect l="l" t="t" r="r" b="b"/>
                <a:pathLst>
                  <a:path w="2370" h="1549" extrusionOk="0">
                    <a:moveTo>
                      <a:pt x="2251" y="156"/>
                    </a:moveTo>
                    <a:lnTo>
                      <a:pt x="2251" y="1370"/>
                    </a:lnTo>
                    <a:lnTo>
                      <a:pt x="107" y="1370"/>
                    </a:lnTo>
                    <a:lnTo>
                      <a:pt x="107" y="156"/>
                    </a:lnTo>
                    <a:close/>
                    <a:moveTo>
                      <a:pt x="0" y="1"/>
                    </a:moveTo>
                    <a:lnTo>
                      <a:pt x="0" y="1525"/>
                    </a:lnTo>
                    <a:lnTo>
                      <a:pt x="0" y="1549"/>
                    </a:lnTo>
                    <a:lnTo>
                      <a:pt x="2370" y="1549"/>
                    </a:lnTo>
                    <a:lnTo>
                      <a:pt x="2370" y="1453"/>
                    </a:lnTo>
                    <a:lnTo>
                      <a:pt x="2370"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9"/>
              <p:cNvSpPr/>
              <p:nvPr/>
            </p:nvSpPr>
            <p:spPr>
              <a:xfrm>
                <a:off x="8771125" y="3847251"/>
                <a:ext cx="160795" cy="104235"/>
              </a:xfrm>
              <a:custGeom>
                <a:avLst/>
                <a:gdLst/>
                <a:ahLst/>
                <a:cxnLst/>
                <a:rect l="l" t="t" r="r" b="b"/>
                <a:pathLst>
                  <a:path w="2371" h="1537" extrusionOk="0">
                    <a:moveTo>
                      <a:pt x="2239" y="167"/>
                    </a:moveTo>
                    <a:lnTo>
                      <a:pt x="2239" y="1370"/>
                    </a:lnTo>
                    <a:lnTo>
                      <a:pt x="108" y="1370"/>
                    </a:lnTo>
                    <a:lnTo>
                      <a:pt x="108" y="167"/>
                    </a:lnTo>
                    <a:close/>
                    <a:moveTo>
                      <a:pt x="1" y="0"/>
                    </a:moveTo>
                    <a:lnTo>
                      <a:pt x="1" y="1536"/>
                    </a:lnTo>
                    <a:lnTo>
                      <a:pt x="2370" y="1536"/>
                    </a:lnTo>
                    <a:lnTo>
                      <a:pt x="2370" y="1465"/>
                    </a:lnTo>
                    <a:lnTo>
                      <a:pt x="2370" y="0"/>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9"/>
              <p:cNvSpPr/>
              <p:nvPr/>
            </p:nvSpPr>
            <p:spPr>
              <a:xfrm>
                <a:off x="8614468" y="3847251"/>
                <a:ext cx="159981" cy="104235"/>
              </a:xfrm>
              <a:custGeom>
                <a:avLst/>
                <a:gdLst/>
                <a:ahLst/>
                <a:cxnLst/>
                <a:rect l="l" t="t" r="r" b="b"/>
                <a:pathLst>
                  <a:path w="2359" h="1537" extrusionOk="0">
                    <a:moveTo>
                      <a:pt x="2251" y="167"/>
                    </a:moveTo>
                    <a:lnTo>
                      <a:pt x="2251" y="1370"/>
                    </a:lnTo>
                    <a:lnTo>
                      <a:pt x="108" y="1370"/>
                    </a:lnTo>
                    <a:lnTo>
                      <a:pt x="108" y="167"/>
                    </a:lnTo>
                    <a:close/>
                    <a:moveTo>
                      <a:pt x="1" y="0"/>
                    </a:moveTo>
                    <a:lnTo>
                      <a:pt x="1" y="1536"/>
                    </a:lnTo>
                    <a:lnTo>
                      <a:pt x="2358" y="1536"/>
                    </a:lnTo>
                    <a:lnTo>
                      <a:pt x="2358" y="1465"/>
                    </a:lnTo>
                    <a:lnTo>
                      <a:pt x="2358" y="0"/>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9"/>
              <p:cNvSpPr/>
              <p:nvPr/>
            </p:nvSpPr>
            <p:spPr>
              <a:xfrm>
                <a:off x="8691982" y="3940092"/>
                <a:ext cx="160795" cy="105049"/>
              </a:xfrm>
              <a:custGeom>
                <a:avLst/>
                <a:gdLst/>
                <a:ahLst/>
                <a:cxnLst/>
                <a:rect l="l" t="t" r="r" b="b"/>
                <a:pathLst>
                  <a:path w="2371" h="1549" extrusionOk="0">
                    <a:moveTo>
                      <a:pt x="2251" y="167"/>
                    </a:moveTo>
                    <a:lnTo>
                      <a:pt x="2251" y="1370"/>
                    </a:lnTo>
                    <a:lnTo>
                      <a:pt x="108" y="1370"/>
                    </a:lnTo>
                    <a:lnTo>
                      <a:pt x="108" y="167"/>
                    </a:lnTo>
                    <a:close/>
                    <a:moveTo>
                      <a:pt x="1" y="1"/>
                    </a:moveTo>
                    <a:lnTo>
                      <a:pt x="1" y="1537"/>
                    </a:lnTo>
                    <a:lnTo>
                      <a:pt x="1" y="1548"/>
                    </a:lnTo>
                    <a:lnTo>
                      <a:pt x="2370" y="1548"/>
                    </a:lnTo>
                    <a:lnTo>
                      <a:pt x="2370" y="1465"/>
                    </a:lnTo>
                    <a:lnTo>
                      <a:pt x="2370"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9"/>
              <p:cNvSpPr/>
              <p:nvPr/>
            </p:nvSpPr>
            <p:spPr>
              <a:xfrm>
                <a:off x="8536207" y="3940092"/>
                <a:ext cx="159914" cy="105049"/>
              </a:xfrm>
              <a:custGeom>
                <a:avLst/>
                <a:gdLst/>
                <a:ahLst/>
                <a:cxnLst/>
                <a:rect l="l" t="t" r="r" b="b"/>
                <a:pathLst>
                  <a:path w="2358" h="1549" extrusionOk="0">
                    <a:moveTo>
                      <a:pt x="2262" y="167"/>
                    </a:moveTo>
                    <a:lnTo>
                      <a:pt x="2262" y="1370"/>
                    </a:lnTo>
                    <a:lnTo>
                      <a:pt x="119" y="1370"/>
                    </a:lnTo>
                    <a:lnTo>
                      <a:pt x="119" y="167"/>
                    </a:lnTo>
                    <a:close/>
                    <a:moveTo>
                      <a:pt x="0" y="1"/>
                    </a:moveTo>
                    <a:lnTo>
                      <a:pt x="0" y="1537"/>
                    </a:lnTo>
                    <a:lnTo>
                      <a:pt x="0" y="1548"/>
                    </a:lnTo>
                    <a:lnTo>
                      <a:pt x="2357" y="1548"/>
                    </a:lnTo>
                    <a:lnTo>
                      <a:pt x="2357" y="1465"/>
                    </a:lnTo>
                    <a:lnTo>
                      <a:pt x="2357"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9"/>
              <p:cNvSpPr/>
              <p:nvPr/>
            </p:nvSpPr>
            <p:spPr>
              <a:xfrm>
                <a:off x="8461066" y="4039443"/>
                <a:ext cx="160795" cy="103422"/>
              </a:xfrm>
              <a:custGeom>
                <a:avLst/>
                <a:gdLst/>
                <a:ahLst/>
                <a:cxnLst/>
                <a:rect l="l" t="t" r="r" b="b"/>
                <a:pathLst>
                  <a:path w="2371" h="1525" extrusionOk="0">
                    <a:moveTo>
                      <a:pt x="2251" y="155"/>
                    </a:moveTo>
                    <a:lnTo>
                      <a:pt x="2251" y="1369"/>
                    </a:lnTo>
                    <a:lnTo>
                      <a:pt x="108" y="1369"/>
                    </a:lnTo>
                    <a:lnTo>
                      <a:pt x="108" y="155"/>
                    </a:lnTo>
                    <a:close/>
                    <a:moveTo>
                      <a:pt x="1" y="0"/>
                    </a:moveTo>
                    <a:lnTo>
                      <a:pt x="1" y="1524"/>
                    </a:lnTo>
                    <a:lnTo>
                      <a:pt x="2370" y="1524"/>
                    </a:lnTo>
                    <a:lnTo>
                      <a:pt x="2370" y="1453"/>
                    </a:lnTo>
                    <a:lnTo>
                      <a:pt x="2370" y="0"/>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9"/>
              <p:cNvSpPr/>
              <p:nvPr/>
            </p:nvSpPr>
            <p:spPr>
              <a:xfrm>
                <a:off x="8491787" y="3649430"/>
                <a:ext cx="159914" cy="105049"/>
              </a:xfrm>
              <a:custGeom>
                <a:avLst/>
                <a:gdLst/>
                <a:ahLst/>
                <a:cxnLst/>
                <a:rect l="l" t="t" r="r" b="b"/>
                <a:pathLst>
                  <a:path w="2358" h="1549" extrusionOk="0">
                    <a:moveTo>
                      <a:pt x="2239" y="167"/>
                    </a:moveTo>
                    <a:lnTo>
                      <a:pt x="2239" y="1370"/>
                    </a:lnTo>
                    <a:lnTo>
                      <a:pt x="107" y="1370"/>
                    </a:lnTo>
                    <a:lnTo>
                      <a:pt x="107" y="167"/>
                    </a:lnTo>
                    <a:close/>
                    <a:moveTo>
                      <a:pt x="0" y="0"/>
                    </a:moveTo>
                    <a:lnTo>
                      <a:pt x="0" y="1536"/>
                    </a:lnTo>
                    <a:lnTo>
                      <a:pt x="0" y="1548"/>
                    </a:lnTo>
                    <a:lnTo>
                      <a:pt x="2358" y="1548"/>
                    </a:lnTo>
                    <a:lnTo>
                      <a:pt x="2358" y="1465"/>
                    </a:lnTo>
                    <a:lnTo>
                      <a:pt x="2358" y="0"/>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9"/>
              <p:cNvSpPr/>
              <p:nvPr/>
            </p:nvSpPr>
            <p:spPr>
              <a:xfrm>
                <a:off x="8711378" y="3554961"/>
                <a:ext cx="160727" cy="105049"/>
              </a:xfrm>
              <a:custGeom>
                <a:avLst/>
                <a:gdLst/>
                <a:ahLst/>
                <a:cxnLst/>
                <a:rect l="l" t="t" r="r" b="b"/>
                <a:pathLst>
                  <a:path w="2370" h="1549" extrusionOk="0">
                    <a:moveTo>
                      <a:pt x="2263" y="155"/>
                    </a:moveTo>
                    <a:lnTo>
                      <a:pt x="2263" y="1370"/>
                    </a:lnTo>
                    <a:lnTo>
                      <a:pt x="120" y="1370"/>
                    </a:lnTo>
                    <a:lnTo>
                      <a:pt x="120" y="155"/>
                    </a:lnTo>
                    <a:close/>
                    <a:moveTo>
                      <a:pt x="1" y="0"/>
                    </a:moveTo>
                    <a:lnTo>
                      <a:pt x="1" y="1524"/>
                    </a:lnTo>
                    <a:lnTo>
                      <a:pt x="1" y="1548"/>
                    </a:lnTo>
                    <a:lnTo>
                      <a:pt x="2370" y="1548"/>
                    </a:lnTo>
                    <a:lnTo>
                      <a:pt x="2370" y="1453"/>
                    </a:lnTo>
                    <a:lnTo>
                      <a:pt x="2370" y="0"/>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9"/>
              <p:cNvSpPr/>
              <p:nvPr/>
            </p:nvSpPr>
            <p:spPr>
              <a:xfrm>
                <a:off x="8614468" y="4039443"/>
                <a:ext cx="159981" cy="103422"/>
              </a:xfrm>
              <a:custGeom>
                <a:avLst/>
                <a:gdLst/>
                <a:ahLst/>
                <a:cxnLst/>
                <a:rect l="l" t="t" r="r" b="b"/>
                <a:pathLst>
                  <a:path w="2359" h="1525" extrusionOk="0">
                    <a:moveTo>
                      <a:pt x="2251" y="155"/>
                    </a:moveTo>
                    <a:lnTo>
                      <a:pt x="2251" y="1369"/>
                    </a:lnTo>
                    <a:lnTo>
                      <a:pt x="108" y="1369"/>
                    </a:lnTo>
                    <a:lnTo>
                      <a:pt x="108" y="155"/>
                    </a:lnTo>
                    <a:close/>
                    <a:moveTo>
                      <a:pt x="1" y="0"/>
                    </a:moveTo>
                    <a:lnTo>
                      <a:pt x="1" y="1524"/>
                    </a:lnTo>
                    <a:lnTo>
                      <a:pt x="2358" y="1524"/>
                    </a:lnTo>
                    <a:lnTo>
                      <a:pt x="2358" y="1453"/>
                    </a:lnTo>
                    <a:lnTo>
                      <a:pt x="2358" y="0"/>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9"/>
              <p:cNvSpPr/>
              <p:nvPr/>
            </p:nvSpPr>
            <p:spPr>
              <a:xfrm>
                <a:off x="8691982" y="4138726"/>
                <a:ext cx="160795" cy="105049"/>
              </a:xfrm>
              <a:custGeom>
                <a:avLst/>
                <a:gdLst/>
                <a:ahLst/>
                <a:cxnLst/>
                <a:rect l="l" t="t" r="r" b="b"/>
                <a:pathLst>
                  <a:path w="2371" h="1549" extrusionOk="0">
                    <a:moveTo>
                      <a:pt x="2251" y="155"/>
                    </a:moveTo>
                    <a:lnTo>
                      <a:pt x="2251" y="1358"/>
                    </a:lnTo>
                    <a:lnTo>
                      <a:pt x="120" y="1358"/>
                    </a:lnTo>
                    <a:lnTo>
                      <a:pt x="120" y="155"/>
                    </a:lnTo>
                    <a:close/>
                    <a:moveTo>
                      <a:pt x="1" y="1"/>
                    </a:moveTo>
                    <a:lnTo>
                      <a:pt x="1" y="1537"/>
                    </a:lnTo>
                    <a:lnTo>
                      <a:pt x="1" y="1548"/>
                    </a:lnTo>
                    <a:lnTo>
                      <a:pt x="2370" y="1548"/>
                    </a:lnTo>
                    <a:lnTo>
                      <a:pt x="2370" y="1465"/>
                    </a:lnTo>
                    <a:lnTo>
                      <a:pt x="2370"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9"/>
              <p:cNvSpPr/>
              <p:nvPr/>
            </p:nvSpPr>
            <p:spPr>
              <a:xfrm>
                <a:off x="8536207" y="4138726"/>
                <a:ext cx="159914" cy="105049"/>
              </a:xfrm>
              <a:custGeom>
                <a:avLst/>
                <a:gdLst/>
                <a:ahLst/>
                <a:cxnLst/>
                <a:rect l="l" t="t" r="r" b="b"/>
                <a:pathLst>
                  <a:path w="2358" h="1549" extrusionOk="0">
                    <a:moveTo>
                      <a:pt x="2262" y="155"/>
                    </a:moveTo>
                    <a:lnTo>
                      <a:pt x="2262" y="1358"/>
                    </a:lnTo>
                    <a:lnTo>
                      <a:pt x="131" y="1358"/>
                    </a:lnTo>
                    <a:lnTo>
                      <a:pt x="131" y="155"/>
                    </a:lnTo>
                    <a:close/>
                    <a:moveTo>
                      <a:pt x="0" y="1"/>
                    </a:moveTo>
                    <a:lnTo>
                      <a:pt x="0" y="1537"/>
                    </a:lnTo>
                    <a:lnTo>
                      <a:pt x="0" y="1548"/>
                    </a:lnTo>
                    <a:lnTo>
                      <a:pt x="2357" y="1548"/>
                    </a:lnTo>
                    <a:lnTo>
                      <a:pt x="2357" y="1465"/>
                    </a:lnTo>
                    <a:lnTo>
                      <a:pt x="2357"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9"/>
              <p:cNvSpPr/>
              <p:nvPr/>
            </p:nvSpPr>
            <p:spPr>
              <a:xfrm>
                <a:off x="8379551" y="4138726"/>
                <a:ext cx="159914" cy="105049"/>
              </a:xfrm>
              <a:custGeom>
                <a:avLst/>
                <a:gdLst/>
                <a:ahLst/>
                <a:cxnLst/>
                <a:rect l="l" t="t" r="r" b="b"/>
                <a:pathLst>
                  <a:path w="2358" h="1549" extrusionOk="0">
                    <a:moveTo>
                      <a:pt x="2250" y="155"/>
                    </a:moveTo>
                    <a:lnTo>
                      <a:pt x="2250" y="1358"/>
                    </a:lnTo>
                    <a:lnTo>
                      <a:pt x="107" y="1358"/>
                    </a:lnTo>
                    <a:lnTo>
                      <a:pt x="107" y="155"/>
                    </a:lnTo>
                    <a:close/>
                    <a:moveTo>
                      <a:pt x="0" y="1"/>
                    </a:moveTo>
                    <a:lnTo>
                      <a:pt x="0" y="1537"/>
                    </a:lnTo>
                    <a:lnTo>
                      <a:pt x="0" y="1548"/>
                    </a:lnTo>
                    <a:lnTo>
                      <a:pt x="2358" y="1548"/>
                    </a:lnTo>
                    <a:lnTo>
                      <a:pt x="2358" y="1465"/>
                    </a:lnTo>
                    <a:lnTo>
                      <a:pt x="2358" y="1"/>
                    </a:lnTo>
                    <a:close/>
                  </a:path>
                </a:pathLst>
              </a:custGeom>
              <a:solidFill>
                <a:srgbClr val="E2C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9"/>
              <p:cNvSpPr/>
              <p:nvPr/>
            </p:nvSpPr>
            <p:spPr>
              <a:xfrm>
                <a:off x="8884175" y="3035758"/>
                <a:ext cx="169612" cy="381948"/>
              </a:xfrm>
              <a:custGeom>
                <a:avLst/>
                <a:gdLst/>
                <a:ahLst/>
                <a:cxnLst/>
                <a:rect l="l" t="t" r="r" b="b"/>
                <a:pathLst>
                  <a:path w="2501" h="5632" extrusionOk="0">
                    <a:moveTo>
                      <a:pt x="286" y="1"/>
                    </a:moveTo>
                    <a:cubicBezTo>
                      <a:pt x="286" y="1"/>
                      <a:pt x="1" y="3751"/>
                      <a:pt x="108" y="4382"/>
                    </a:cubicBezTo>
                    <a:cubicBezTo>
                      <a:pt x="216" y="4933"/>
                      <a:pt x="1461" y="5631"/>
                      <a:pt x="1975" y="5631"/>
                    </a:cubicBezTo>
                    <a:cubicBezTo>
                      <a:pt x="2028" y="5631"/>
                      <a:pt x="2073" y="5624"/>
                      <a:pt x="2108" y="5609"/>
                    </a:cubicBezTo>
                    <a:cubicBezTo>
                      <a:pt x="2501" y="5454"/>
                      <a:pt x="2227" y="3192"/>
                      <a:pt x="1834" y="2013"/>
                    </a:cubicBezTo>
                    <a:cubicBezTo>
                      <a:pt x="1429" y="834"/>
                      <a:pt x="524" y="96"/>
                      <a:pt x="286" y="1"/>
                    </a:cubicBezTo>
                    <a:close/>
                  </a:path>
                </a:pathLst>
              </a:custGeom>
              <a:solidFill>
                <a:srgbClr val="F48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9"/>
              <p:cNvSpPr/>
              <p:nvPr/>
            </p:nvSpPr>
            <p:spPr>
              <a:xfrm>
                <a:off x="8789706" y="4696450"/>
                <a:ext cx="228613" cy="183107"/>
              </a:xfrm>
              <a:custGeom>
                <a:avLst/>
                <a:gdLst/>
                <a:ahLst/>
                <a:cxnLst/>
                <a:rect l="l" t="t" r="r" b="b"/>
                <a:pathLst>
                  <a:path w="3371" h="2700" extrusionOk="0">
                    <a:moveTo>
                      <a:pt x="1454" y="0"/>
                    </a:moveTo>
                    <a:cubicBezTo>
                      <a:pt x="1075" y="0"/>
                      <a:pt x="641" y="59"/>
                      <a:pt x="501" y="99"/>
                    </a:cubicBezTo>
                    <a:cubicBezTo>
                      <a:pt x="239" y="159"/>
                      <a:pt x="1" y="1575"/>
                      <a:pt x="417" y="1921"/>
                    </a:cubicBezTo>
                    <a:cubicBezTo>
                      <a:pt x="691" y="2123"/>
                      <a:pt x="798" y="2421"/>
                      <a:pt x="798" y="2421"/>
                    </a:cubicBezTo>
                    <a:cubicBezTo>
                      <a:pt x="910" y="2624"/>
                      <a:pt x="1328" y="2699"/>
                      <a:pt x="1781" y="2699"/>
                    </a:cubicBezTo>
                    <a:cubicBezTo>
                      <a:pt x="2388" y="2699"/>
                      <a:pt x="3057" y="2564"/>
                      <a:pt x="3132" y="2421"/>
                    </a:cubicBezTo>
                    <a:cubicBezTo>
                      <a:pt x="3370" y="2004"/>
                      <a:pt x="3263" y="1409"/>
                      <a:pt x="2739" y="1218"/>
                    </a:cubicBezTo>
                    <a:cubicBezTo>
                      <a:pt x="2239" y="1028"/>
                      <a:pt x="2203" y="409"/>
                      <a:pt x="2072" y="147"/>
                    </a:cubicBezTo>
                    <a:cubicBezTo>
                      <a:pt x="2015" y="37"/>
                      <a:pt x="1752" y="0"/>
                      <a:pt x="1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9"/>
              <p:cNvSpPr/>
              <p:nvPr/>
            </p:nvSpPr>
            <p:spPr>
              <a:xfrm>
                <a:off x="8650818" y="3511355"/>
                <a:ext cx="349735" cy="1296738"/>
              </a:xfrm>
              <a:custGeom>
                <a:avLst/>
                <a:gdLst/>
                <a:ahLst/>
                <a:cxnLst/>
                <a:rect l="l" t="t" r="r" b="b"/>
                <a:pathLst>
                  <a:path w="5157" h="19121" extrusionOk="0">
                    <a:moveTo>
                      <a:pt x="2632" y="0"/>
                    </a:moveTo>
                    <a:lnTo>
                      <a:pt x="191" y="48"/>
                    </a:lnTo>
                    <a:lnTo>
                      <a:pt x="1" y="4477"/>
                    </a:lnTo>
                    <a:cubicBezTo>
                      <a:pt x="787" y="10502"/>
                      <a:pt x="965" y="18026"/>
                      <a:pt x="1977" y="19110"/>
                    </a:cubicBezTo>
                    <a:cubicBezTo>
                      <a:pt x="1984" y="19117"/>
                      <a:pt x="1994" y="19120"/>
                      <a:pt x="2006" y="19120"/>
                    </a:cubicBezTo>
                    <a:cubicBezTo>
                      <a:pt x="2188" y="19120"/>
                      <a:pt x="2942" y="18433"/>
                      <a:pt x="3644" y="18288"/>
                    </a:cubicBezTo>
                    <a:cubicBezTo>
                      <a:pt x="3677" y="18282"/>
                      <a:pt x="3713" y="18279"/>
                      <a:pt x="3752" y="18279"/>
                    </a:cubicBezTo>
                    <a:cubicBezTo>
                      <a:pt x="4146" y="18279"/>
                      <a:pt x="4806" y="18599"/>
                      <a:pt x="4950" y="18599"/>
                    </a:cubicBezTo>
                    <a:cubicBezTo>
                      <a:pt x="4966" y="18599"/>
                      <a:pt x="4975" y="18595"/>
                      <a:pt x="4978" y="18586"/>
                    </a:cubicBezTo>
                    <a:cubicBezTo>
                      <a:pt x="5156" y="17574"/>
                      <a:pt x="4823" y="11847"/>
                      <a:pt x="4585" y="10776"/>
                    </a:cubicBezTo>
                    <a:cubicBezTo>
                      <a:pt x="4085" y="8418"/>
                      <a:pt x="4156" y="4668"/>
                      <a:pt x="4085" y="3644"/>
                    </a:cubicBezTo>
                    <a:cubicBezTo>
                      <a:pt x="3977" y="2132"/>
                      <a:pt x="2870" y="786"/>
                      <a:pt x="26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9"/>
              <p:cNvSpPr/>
              <p:nvPr/>
            </p:nvSpPr>
            <p:spPr>
              <a:xfrm>
                <a:off x="8651631" y="3650244"/>
                <a:ext cx="266523" cy="1157102"/>
              </a:xfrm>
              <a:custGeom>
                <a:avLst/>
                <a:gdLst/>
                <a:ahLst/>
                <a:cxnLst/>
                <a:rect l="l" t="t" r="r" b="b"/>
                <a:pathLst>
                  <a:path w="3930" h="17062" extrusionOk="0">
                    <a:moveTo>
                      <a:pt x="108" y="0"/>
                    </a:moveTo>
                    <a:lnTo>
                      <a:pt x="1" y="2441"/>
                    </a:lnTo>
                    <a:cubicBezTo>
                      <a:pt x="775" y="8454"/>
                      <a:pt x="953" y="15978"/>
                      <a:pt x="1965" y="17050"/>
                    </a:cubicBezTo>
                    <a:cubicBezTo>
                      <a:pt x="1973" y="17058"/>
                      <a:pt x="1983" y="17061"/>
                      <a:pt x="1997" y="17061"/>
                    </a:cubicBezTo>
                    <a:cubicBezTo>
                      <a:pt x="2131" y="17061"/>
                      <a:pt x="2549" y="16705"/>
                      <a:pt x="3037" y="16467"/>
                    </a:cubicBezTo>
                    <a:cubicBezTo>
                      <a:pt x="3025" y="16336"/>
                      <a:pt x="2977" y="16074"/>
                      <a:pt x="2977" y="15836"/>
                    </a:cubicBezTo>
                    <a:cubicBezTo>
                      <a:pt x="2977" y="15526"/>
                      <a:pt x="3930" y="15145"/>
                      <a:pt x="3739" y="15086"/>
                    </a:cubicBezTo>
                    <a:cubicBezTo>
                      <a:pt x="3722" y="15080"/>
                      <a:pt x="3696" y="15078"/>
                      <a:pt x="3663" y="15078"/>
                    </a:cubicBezTo>
                    <a:cubicBezTo>
                      <a:pt x="3461" y="15078"/>
                      <a:pt x="3003" y="15166"/>
                      <a:pt x="2685" y="15166"/>
                    </a:cubicBezTo>
                    <a:cubicBezTo>
                      <a:pt x="2489" y="15166"/>
                      <a:pt x="2346" y="15133"/>
                      <a:pt x="2346" y="15026"/>
                    </a:cubicBezTo>
                    <a:cubicBezTo>
                      <a:pt x="2346" y="14705"/>
                      <a:pt x="3096" y="14764"/>
                      <a:pt x="3680" y="14455"/>
                    </a:cubicBezTo>
                    <a:cubicBezTo>
                      <a:pt x="3239" y="14204"/>
                      <a:pt x="2596" y="14264"/>
                      <a:pt x="2477" y="13895"/>
                    </a:cubicBezTo>
                    <a:cubicBezTo>
                      <a:pt x="2346" y="13502"/>
                      <a:pt x="2227" y="10645"/>
                      <a:pt x="2025" y="10025"/>
                    </a:cubicBezTo>
                    <a:cubicBezTo>
                      <a:pt x="1834" y="9382"/>
                      <a:pt x="2227" y="7477"/>
                      <a:pt x="2025" y="6775"/>
                    </a:cubicBezTo>
                    <a:cubicBezTo>
                      <a:pt x="1834" y="6073"/>
                      <a:pt x="1013" y="798"/>
                      <a:pt x="1013" y="36"/>
                    </a:cubicBezTo>
                    <a:lnTo>
                      <a:pt x="1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9"/>
              <p:cNvSpPr/>
              <p:nvPr/>
            </p:nvSpPr>
            <p:spPr>
              <a:xfrm>
                <a:off x="8473205" y="2739467"/>
                <a:ext cx="439322" cy="96097"/>
              </a:xfrm>
              <a:custGeom>
                <a:avLst/>
                <a:gdLst/>
                <a:ahLst/>
                <a:cxnLst/>
                <a:rect l="l" t="t" r="r" b="b"/>
                <a:pathLst>
                  <a:path w="6478" h="1417" extrusionOk="0">
                    <a:moveTo>
                      <a:pt x="1441" y="0"/>
                    </a:moveTo>
                    <a:cubicBezTo>
                      <a:pt x="417" y="131"/>
                      <a:pt x="0" y="179"/>
                      <a:pt x="346" y="476"/>
                    </a:cubicBezTo>
                    <a:cubicBezTo>
                      <a:pt x="643" y="724"/>
                      <a:pt x="4654" y="1416"/>
                      <a:pt x="6003" y="1416"/>
                    </a:cubicBezTo>
                    <a:cubicBezTo>
                      <a:pt x="6276" y="1416"/>
                      <a:pt x="6440" y="1388"/>
                      <a:pt x="6442" y="1322"/>
                    </a:cubicBezTo>
                    <a:cubicBezTo>
                      <a:pt x="6477" y="929"/>
                      <a:pt x="5358" y="512"/>
                      <a:pt x="3917" y="369"/>
                    </a:cubicBezTo>
                    <a:cubicBezTo>
                      <a:pt x="2489" y="214"/>
                      <a:pt x="1441" y="0"/>
                      <a:pt x="1441" y="0"/>
                    </a:cubicBezTo>
                    <a:close/>
                  </a:path>
                </a:pathLst>
              </a:custGeom>
              <a:solidFill>
                <a:srgbClr val="F48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9"/>
              <p:cNvSpPr/>
              <p:nvPr/>
            </p:nvSpPr>
            <p:spPr>
              <a:xfrm>
                <a:off x="8347202" y="4696450"/>
                <a:ext cx="227799" cy="183107"/>
              </a:xfrm>
              <a:custGeom>
                <a:avLst/>
                <a:gdLst/>
                <a:ahLst/>
                <a:cxnLst/>
                <a:rect l="l" t="t" r="r" b="b"/>
                <a:pathLst>
                  <a:path w="3359" h="2700" extrusionOk="0">
                    <a:moveTo>
                      <a:pt x="1917" y="0"/>
                    </a:moveTo>
                    <a:cubicBezTo>
                      <a:pt x="1619" y="0"/>
                      <a:pt x="1356" y="37"/>
                      <a:pt x="1299" y="147"/>
                    </a:cubicBezTo>
                    <a:cubicBezTo>
                      <a:pt x="1156" y="409"/>
                      <a:pt x="1132" y="1028"/>
                      <a:pt x="620" y="1218"/>
                    </a:cubicBezTo>
                    <a:cubicBezTo>
                      <a:pt x="108" y="1409"/>
                      <a:pt x="1" y="2004"/>
                      <a:pt x="239" y="2421"/>
                    </a:cubicBezTo>
                    <a:cubicBezTo>
                      <a:pt x="314" y="2564"/>
                      <a:pt x="983" y="2699"/>
                      <a:pt x="1590" y="2699"/>
                    </a:cubicBezTo>
                    <a:cubicBezTo>
                      <a:pt x="2043" y="2699"/>
                      <a:pt x="2461" y="2624"/>
                      <a:pt x="2573" y="2421"/>
                    </a:cubicBezTo>
                    <a:cubicBezTo>
                      <a:pt x="2573" y="2421"/>
                      <a:pt x="2680" y="2123"/>
                      <a:pt x="2942" y="1921"/>
                    </a:cubicBezTo>
                    <a:cubicBezTo>
                      <a:pt x="3359" y="1575"/>
                      <a:pt x="3120" y="159"/>
                      <a:pt x="2870" y="99"/>
                    </a:cubicBezTo>
                    <a:cubicBezTo>
                      <a:pt x="2730" y="59"/>
                      <a:pt x="2296" y="0"/>
                      <a:pt x="19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9"/>
              <p:cNvSpPr/>
              <p:nvPr/>
            </p:nvSpPr>
            <p:spPr>
              <a:xfrm>
                <a:off x="8375482" y="3511355"/>
                <a:ext cx="323896" cy="1296196"/>
              </a:xfrm>
              <a:custGeom>
                <a:avLst/>
                <a:gdLst/>
                <a:ahLst/>
                <a:cxnLst/>
                <a:rect l="l" t="t" r="r" b="b"/>
                <a:pathLst>
                  <a:path w="4776" h="19113" extrusionOk="0">
                    <a:moveTo>
                      <a:pt x="2370" y="0"/>
                    </a:moveTo>
                    <a:cubicBezTo>
                      <a:pt x="2120" y="786"/>
                      <a:pt x="739" y="1679"/>
                      <a:pt x="632" y="3203"/>
                    </a:cubicBezTo>
                    <a:cubicBezTo>
                      <a:pt x="560" y="4227"/>
                      <a:pt x="953" y="8704"/>
                      <a:pt x="441" y="11061"/>
                    </a:cubicBezTo>
                    <a:cubicBezTo>
                      <a:pt x="203" y="12133"/>
                      <a:pt x="1" y="17074"/>
                      <a:pt x="60" y="18622"/>
                    </a:cubicBezTo>
                    <a:cubicBezTo>
                      <a:pt x="60" y="18631"/>
                      <a:pt x="70" y="18634"/>
                      <a:pt x="87" y="18634"/>
                    </a:cubicBezTo>
                    <a:cubicBezTo>
                      <a:pt x="221" y="18634"/>
                      <a:pt x="816" y="18410"/>
                      <a:pt x="1191" y="18410"/>
                    </a:cubicBezTo>
                    <a:cubicBezTo>
                      <a:pt x="1234" y="18410"/>
                      <a:pt x="1274" y="18413"/>
                      <a:pt x="1310" y="18419"/>
                    </a:cubicBezTo>
                    <a:cubicBezTo>
                      <a:pt x="1998" y="18561"/>
                      <a:pt x="2735" y="19113"/>
                      <a:pt x="2936" y="19113"/>
                    </a:cubicBezTo>
                    <a:cubicBezTo>
                      <a:pt x="2954" y="19113"/>
                      <a:pt x="2968" y="19108"/>
                      <a:pt x="2977" y="19098"/>
                    </a:cubicBezTo>
                    <a:cubicBezTo>
                      <a:pt x="3834" y="18038"/>
                      <a:pt x="4120" y="10776"/>
                      <a:pt x="4716" y="4715"/>
                    </a:cubicBezTo>
                    <a:lnTo>
                      <a:pt x="4775" y="24"/>
                    </a:lnTo>
                    <a:lnTo>
                      <a:pt x="23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9"/>
              <p:cNvSpPr/>
              <p:nvPr/>
            </p:nvSpPr>
            <p:spPr>
              <a:xfrm>
                <a:off x="8574931" y="2845193"/>
                <a:ext cx="181683" cy="374895"/>
              </a:xfrm>
              <a:custGeom>
                <a:avLst/>
                <a:gdLst/>
                <a:ahLst/>
                <a:cxnLst/>
                <a:rect l="l" t="t" r="r" b="b"/>
                <a:pathLst>
                  <a:path w="2679" h="5528" extrusionOk="0">
                    <a:moveTo>
                      <a:pt x="584" y="1"/>
                    </a:moveTo>
                    <a:lnTo>
                      <a:pt x="1" y="2275"/>
                    </a:lnTo>
                    <a:cubicBezTo>
                      <a:pt x="1" y="2275"/>
                      <a:pt x="632" y="5251"/>
                      <a:pt x="1310" y="5502"/>
                    </a:cubicBezTo>
                    <a:cubicBezTo>
                      <a:pt x="1357" y="5519"/>
                      <a:pt x="1404" y="5527"/>
                      <a:pt x="1450" y="5527"/>
                    </a:cubicBezTo>
                    <a:cubicBezTo>
                      <a:pt x="2099" y="5527"/>
                      <a:pt x="2679" y="3922"/>
                      <a:pt x="2668" y="3477"/>
                    </a:cubicBezTo>
                    <a:cubicBezTo>
                      <a:pt x="2656" y="3001"/>
                      <a:pt x="2501" y="370"/>
                      <a:pt x="2501" y="370"/>
                    </a:cubicBezTo>
                    <a:lnTo>
                      <a:pt x="584" y="1"/>
                    </a:ln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9"/>
              <p:cNvSpPr/>
              <p:nvPr/>
            </p:nvSpPr>
            <p:spPr>
              <a:xfrm>
                <a:off x="8653259" y="2871845"/>
                <a:ext cx="126005" cy="379914"/>
              </a:xfrm>
              <a:custGeom>
                <a:avLst/>
                <a:gdLst/>
                <a:ahLst/>
                <a:cxnLst/>
                <a:rect l="l" t="t" r="r" b="b"/>
                <a:pathLst>
                  <a:path w="1858" h="5602" extrusionOk="0">
                    <a:moveTo>
                      <a:pt x="1143" y="1"/>
                    </a:moveTo>
                    <a:lnTo>
                      <a:pt x="0" y="5585"/>
                    </a:lnTo>
                    <a:cubicBezTo>
                      <a:pt x="34" y="5596"/>
                      <a:pt x="69" y="5601"/>
                      <a:pt x="105" y="5601"/>
                    </a:cubicBezTo>
                    <a:cubicBezTo>
                      <a:pt x="794" y="5601"/>
                      <a:pt x="1857" y="3644"/>
                      <a:pt x="1846" y="3192"/>
                    </a:cubicBezTo>
                    <a:cubicBezTo>
                      <a:pt x="1822" y="2715"/>
                      <a:pt x="1370" y="167"/>
                      <a:pt x="1370" y="167"/>
                    </a:cubicBezTo>
                    <a:lnTo>
                      <a:pt x="1143" y="1"/>
                    </a:ln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9"/>
              <p:cNvSpPr/>
              <p:nvPr/>
            </p:nvSpPr>
            <p:spPr>
              <a:xfrm>
                <a:off x="8372294" y="2976011"/>
                <a:ext cx="387645" cy="878101"/>
              </a:xfrm>
              <a:custGeom>
                <a:avLst/>
                <a:gdLst/>
                <a:ahLst/>
                <a:cxnLst/>
                <a:rect l="l" t="t" r="r" b="b"/>
                <a:pathLst>
                  <a:path w="5716" h="12948" extrusionOk="0">
                    <a:moveTo>
                      <a:pt x="2977" y="1"/>
                    </a:moveTo>
                    <a:cubicBezTo>
                      <a:pt x="2977" y="1"/>
                      <a:pt x="2322" y="263"/>
                      <a:pt x="1191" y="703"/>
                    </a:cubicBezTo>
                    <a:cubicBezTo>
                      <a:pt x="393" y="1036"/>
                      <a:pt x="607" y="1120"/>
                      <a:pt x="572" y="1548"/>
                    </a:cubicBezTo>
                    <a:cubicBezTo>
                      <a:pt x="524" y="1989"/>
                      <a:pt x="583" y="4680"/>
                      <a:pt x="691" y="5156"/>
                    </a:cubicBezTo>
                    <a:cubicBezTo>
                      <a:pt x="774" y="5632"/>
                      <a:pt x="988" y="6644"/>
                      <a:pt x="631" y="8014"/>
                    </a:cubicBezTo>
                    <a:cubicBezTo>
                      <a:pt x="583" y="8156"/>
                      <a:pt x="0" y="12657"/>
                      <a:pt x="286" y="12788"/>
                    </a:cubicBezTo>
                    <a:cubicBezTo>
                      <a:pt x="547" y="12916"/>
                      <a:pt x="1333" y="12948"/>
                      <a:pt x="2207" y="12948"/>
                    </a:cubicBezTo>
                    <a:cubicBezTo>
                      <a:pt x="3072" y="12948"/>
                      <a:pt x="4023" y="12916"/>
                      <a:pt x="4637" y="12916"/>
                    </a:cubicBezTo>
                    <a:cubicBezTo>
                      <a:pt x="4731" y="12916"/>
                      <a:pt x="4817" y="12917"/>
                      <a:pt x="4894" y="12919"/>
                    </a:cubicBezTo>
                    <a:cubicBezTo>
                      <a:pt x="4894" y="11169"/>
                      <a:pt x="4822" y="4882"/>
                      <a:pt x="5215" y="4025"/>
                    </a:cubicBezTo>
                    <a:cubicBezTo>
                      <a:pt x="5715" y="2882"/>
                      <a:pt x="5155" y="1156"/>
                      <a:pt x="4822" y="977"/>
                    </a:cubicBezTo>
                    <a:cubicBezTo>
                      <a:pt x="4715" y="917"/>
                      <a:pt x="2977" y="1"/>
                      <a:pt x="29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9"/>
              <p:cNvSpPr/>
              <p:nvPr/>
            </p:nvSpPr>
            <p:spPr>
              <a:xfrm>
                <a:off x="8634677" y="2982454"/>
                <a:ext cx="360653" cy="871658"/>
              </a:xfrm>
              <a:custGeom>
                <a:avLst/>
                <a:gdLst/>
                <a:ahLst/>
                <a:cxnLst/>
                <a:rect l="l" t="t" r="r" b="b"/>
                <a:pathLst>
                  <a:path w="5318" h="12853" extrusionOk="0">
                    <a:moveTo>
                      <a:pt x="2001" y="1"/>
                    </a:moveTo>
                    <a:cubicBezTo>
                      <a:pt x="1763" y="441"/>
                      <a:pt x="1525" y="370"/>
                      <a:pt x="1441" y="477"/>
                    </a:cubicBezTo>
                    <a:cubicBezTo>
                      <a:pt x="1286" y="694"/>
                      <a:pt x="1120" y="764"/>
                      <a:pt x="958" y="764"/>
                    </a:cubicBezTo>
                    <a:cubicBezTo>
                      <a:pt x="656" y="764"/>
                      <a:pt x="366" y="518"/>
                      <a:pt x="187" y="518"/>
                    </a:cubicBezTo>
                    <a:cubicBezTo>
                      <a:pt x="71" y="518"/>
                      <a:pt x="1" y="620"/>
                      <a:pt x="1" y="953"/>
                    </a:cubicBezTo>
                    <a:cubicBezTo>
                      <a:pt x="1" y="2144"/>
                      <a:pt x="1203" y="5347"/>
                      <a:pt x="1013" y="12848"/>
                    </a:cubicBezTo>
                    <a:cubicBezTo>
                      <a:pt x="1341" y="12850"/>
                      <a:pt x="1693" y="12852"/>
                      <a:pt x="2049" y="12852"/>
                    </a:cubicBezTo>
                    <a:cubicBezTo>
                      <a:pt x="3644" y="12852"/>
                      <a:pt x="5317" y="12801"/>
                      <a:pt x="5239" y="12431"/>
                    </a:cubicBezTo>
                    <a:cubicBezTo>
                      <a:pt x="4894" y="10705"/>
                      <a:pt x="4096" y="5883"/>
                      <a:pt x="4180" y="5406"/>
                    </a:cubicBezTo>
                    <a:cubicBezTo>
                      <a:pt x="4287" y="4930"/>
                      <a:pt x="4096" y="1561"/>
                      <a:pt x="4049" y="1132"/>
                    </a:cubicBezTo>
                    <a:cubicBezTo>
                      <a:pt x="4001" y="703"/>
                      <a:pt x="3942" y="739"/>
                      <a:pt x="3132" y="430"/>
                    </a:cubicBezTo>
                    <a:cubicBezTo>
                      <a:pt x="2037" y="13"/>
                      <a:pt x="2001" y="1"/>
                      <a:pt x="20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9"/>
              <p:cNvSpPr/>
              <p:nvPr/>
            </p:nvSpPr>
            <p:spPr>
              <a:xfrm>
                <a:off x="8584628" y="2637064"/>
                <a:ext cx="251196" cy="324710"/>
              </a:xfrm>
              <a:custGeom>
                <a:avLst/>
                <a:gdLst/>
                <a:ahLst/>
                <a:cxnLst/>
                <a:rect l="l" t="t" r="r" b="b"/>
                <a:pathLst>
                  <a:path w="3704" h="4788" extrusionOk="0">
                    <a:moveTo>
                      <a:pt x="1660" y="0"/>
                    </a:moveTo>
                    <a:cubicBezTo>
                      <a:pt x="380" y="0"/>
                      <a:pt x="363" y="978"/>
                      <a:pt x="191" y="2034"/>
                    </a:cubicBezTo>
                    <a:cubicBezTo>
                      <a:pt x="0" y="3213"/>
                      <a:pt x="548" y="4546"/>
                      <a:pt x="1405" y="4737"/>
                    </a:cubicBezTo>
                    <a:cubicBezTo>
                      <a:pt x="1558" y="4771"/>
                      <a:pt x="1695" y="4787"/>
                      <a:pt x="1819" y="4787"/>
                    </a:cubicBezTo>
                    <a:cubicBezTo>
                      <a:pt x="2631" y="4787"/>
                      <a:pt x="2871" y="4092"/>
                      <a:pt x="3191" y="3379"/>
                    </a:cubicBezTo>
                    <a:cubicBezTo>
                      <a:pt x="3346" y="3308"/>
                      <a:pt x="3417" y="3058"/>
                      <a:pt x="3525" y="2772"/>
                    </a:cubicBezTo>
                    <a:cubicBezTo>
                      <a:pt x="3656" y="2427"/>
                      <a:pt x="3703" y="2141"/>
                      <a:pt x="3525" y="2082"/>
                    </a:cubicBezTo>
                    <a:cubicBezTo>
                      <a:pt x="3656" y="1117"/>
                      <a:pt x="3489" y="224"/>
                      <a:pt x="2108" y="34"/>
                    </a:cubicBezTo>
                    <a:cubicBezTo>
                      <a:pt x="1944" y="11"/>
                      <a:pt x="1795" y="0"/>
                      <a:pt x="1660"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9"/>
              <p:cNvSpPr/>
              <p:nvPr/>
            </p:nvSpPr>
            <p:spPr>
              <a:xfrm>
                <a:off x="8574117" y="2636047"/>
                <a:ext cx="169612" cy="326406"/>
              </a:xfrm>
              <a:custGeom>
                <a:avLst/>
                <a:gdLst/>
                <a:ahLst/>
                <a:cxnLst/>
                <a:rect l="l" t="t" r="r" b="b"/>
                <a:pathLst>
                  <a:path w="2501" h="4813" extrusionOk="0">
                    <a:moveTo>
                      <a:pt x="1807" y="1"/>
                    </a:moveTo>
                    <a:cubicBezTo>
                      <a:pt x="741" y="1"/>
                      <a:pt x="566" y="706"/>
                      <a:pt x="429" y="1561"/>
                    </a:cubicBezTo>
                    <a:cubicBezTo>
                      <a:pt x="405" y="1549"/>
                      <a:pt x="370" y="1549"/>
                      <a:pt x="358" y="1549"/>
                    </a:cubicBezTo>
                    <a:cubicBezTo>
                      <a:pt x="348" y="1548"/>
                      <a:pt x="339" y="1548"/>
                      <a:pt x="330" y="1548"/>
                    </a:cubicBezTo>
                    <a:cubicBezTo>
                      <a:pt x="82" y="1548"/>
                      <a:pt x="59" y="1861"/>
                      <a:pt x="36" y="2251"/>
                    </a:cubicBezTo>
                    <a:cubicBezTo>
                      <a:pt x="1" y="2597"/>
                      <a:pt x="108" y="2966"/>
                      <a:pt x="334" y="3049"/>
                    </a:cubicBezTo>
                    <a:cubicBezTo>
                      <a:pt x="310" y="4180"/>
                      <a:pt x="941" y="4645"/>
                      <a:pt x="1596" y="4752"/>
                    </a:cubicBezTo>
                    <a:cubicBezTo>
                      <a:pt x="1596" y="4752"/>
                      <a:pt x="1576" y="4813"/>
                      <a:pt x="1741" y="4813"/>
                    </a:cubicBezTo>
                    <a:cubicBezTo>
                      <a:pt x="1755" y="4813"/>
                      <a:pt x="1770" y="4812"/>
                      <a:pt x="1787" y="4811"/>
                    </a:cubicBezTo>
                    <a:cubicBezTo>
                      <a:pt x="1429" y="4692"/>
                      <a:pt x="1203" y="3644"/>
                      <a:pt x="1382" y="2859"/>
                    </a:cubicBezTo>
                    <a:cubicBezTo>
                      <a:pt x="1596" y="1894"/>
                      <a:pt x="1882" y="1108"/>
                      <a:pt x="2501" y="775"/>
                    </a:cubicBezTo>
                    <a:lnTo>
                      <a:pt x="2263" y="37"/>
                    </a:lnTo>
                    <a:cubicBezTo>
                      <a:pt x="2095" y="12"/>
                      <a:pt x="1944" y="1"/>
                      <a:pt x="1807" y="1"/>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9"/>
              <p:cNvSpPr/>
              <p:nvPr/>
            </p:nvSpPr>
            <p:spPr>
              <a:xfrm>
                <a:off x="8566047" y="2618482"/>
                <a:ext cx="172867" cy="166221"/>
              </a:xfrm>
              <a:custGeom>
                <a:avLst/>
                <a:gdLst/>
                <a:ahLst/>
                <a:cxnLst/>
                <a:rect l="l" t="t" r="r" b="b"/>
                <a:pathLst>
                  <a:path w="2549" h="2451" extrusionOk="0">
                    <a:moveTo>
                      <a:pt x="1573" y="0"/>
                    </a:moveTo>
                    <a:cubicBezTo>
                      <a:pt x="1323" y="0"/>
                      <a:pt x="1008" y="98"/>
                      <a:pt x="786" y="248"/>
                    </a:cubicBezTo>
                    <a:cubicBezTo>
                      <a:pt x="513" y="451"/>
                      <a:pt x="191" y="915"/>
                      <a:pt x="96" y="1415"/>
                    </a:cubicBezTo>
                    <a:cubicBezTo>
                      <a:pt x="1" y="1927"/>
                      <a:pt x="108" y="2451"/>
                      <a:pt x="108" y="2451"/>
                    </a:cubicBezTo>
                    <a:lnTo>
                      <a:pt x="215" y="2106"/>
                    </a:lnTo>
                    <a:cubicBezTo>
                      <a:pt x="215" y="2106"/>
                      <a:pt x="290" y="2059"/>
                      <a:pt x="387" y="2059"/>
                    </a:cubicBezTo>
                    <a:cubicBezTo>
                      <a:pt x="430" y="2059"/>
                      <a:pt x="477" y="2068"/>
                      <a:pt x="524" y="2094"/>
                    </a:cubicBezTo>
                    <a:cubicBezTo>
                      <a:pt x="596" y="2117"/>
                      <a:pt x="655" y="2332"/>
                      <a:pt x="715" y="2356"/>
                    </a:cubicBezTo>
                    <a:cubicBezTo>
                      <a:pt x="774" y="2391"/>
                      <a:pt x="834" y="2403"/>
                      <a:pt x="846" y="2403"/>
                    </a:cubicBezTo>
                    <a:cubicBezTo>
                      <a:pt x="1001" y="2391"/>
                      <a:pt x="1179" y="1867"/>
                      <a:pt x="1465" y="1617"/>
                    </a:cubicBezTo>
                    <a:cubicBezTo>
                      <a:pt x="1656" y="1439"/>
                      <a:pt x="1926" y="1394"/>
                      <a:pt x="2150" y="1394"/>
                    </a:cubicBezTo>
                    <a:cubicBezTo>
                      <a:pt x="2373" y="1394"/>
                      <a:pt x="2548" y="1439"/>
                      <a:pt x="2548" y="1439"/>
                    </a:cubicBezTo>
                    <a:lnTo>
                      <a:pt x="1882" y="82"/>
                    </a:lnTo>
                    <a:cubicBezTo>
                      <a:pt x="1810" y="25"/>
                      <a:pt x="1700" y="0"/>
                      <a:pt x="1573" y="0"/>
                    </a:cubicBezTo>
                    <a:close/>
                  </a:path>
                </a:pathLst>
              </a:custGeom>
              <a:solidFill>
                <a:srgbClr val="2F0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9"/>
              <p:cNvSpPr/>
              <p:nvPr/>
            </p:nvSpPr>
            <p:spPr>
              <a:xfrm>
                <a:off x="8677470" y="2611836"/>
                <a:ext cx="172867" cy="188261"/>
              </a:xfrm>
              <a:custGeom>
                <a:avLst/>
                <a:gdLst/>
                <a:ahLst/>
                <a:cxnLst/>
                <a:rect l="l" t="t" r="r" b="b"/>
                <a:pathLst>
                  <a:path w="2549" h="2776" extrusionOk="0">
                    <a:moveTo>
                      <a:pt x="558" y="0"/>
                    </a:moveTo>
                    <a:cubicBezTo>
                      <a:pt x="370" y="0"/>
                      <a:pt x="202" y="44"/>
                      <a:pt x="108" y="168"/>
                    </a:cubicBezTo>
                    <a:cubicBezTo>
                      <a:pt x="1" y="346"/>
                      <a:pt x="120" y="811"/>
                      <a:pt x="120" y="811"/>
                    </a:cubicBezTo>
                    <a:cubicBezTo>
                      <a:pt x="251" y="1025"/>
                      <a:pt x="179" y="1680"/>
                      <a:pt x="632" y="1727"/>
                    </a:cubicBezTo>
                    <a:cubicBezTo>
                      <a:pt x="1096" y="1775"/>
                      <a:pt x="1763" y="1894"/>
                      <a:pt x="1882" y="2085"/>
                    </a:cubicBezTo>
                    <a:cubicBezTo>
                      <a:pt x="2060" y="2382"/>
                      <a:pt x="2013" y="2775"/>
                      <a:pt x="2013" y="2775"/>
                    </a:cubicBezTo>
                    <a:lnTo>
                      <a:pt x="2275" y="2680"/>
                    </a:lnTo>
                    <a:cubicBezTo>
                      <a:pt x="2275" y="2680"/>
                      <a:pt x="2549" y="1965"/>
                      <a:pt x="2346" y="1323"/>
                    </a:cubicBezTo>
                    <a:cubicBezTo>
                      <a:pt x="2179" y="846"/>
                      <a:pt x="2037" y="465"/>
                      <a:pt x="1501" y="227"/>
                    </a:cubicBezTo>
                    <a:cubicBezTo>
                      <a:pt x="1345" y="157"/>
                      <a:pt x="914" y="0"/>
                      <a:pt x="558" y="0"/>
                    </a:cubicBezTo>
                    <a:close/>
                  </a:path>
                </a:pathLst>
              </a:custGeom>
              <a:solidFill>
                <a:srgbClr val="750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9"/>
              <p:cNvSpPr/>
              <p:nvPr/>
            </p:nvSpPr>
            <p:spPr>
              <a:xfrm>
                <a:off x="8432041" y="3935277"/>
                <a:ext cx="245499" cy="880949"/>
              </a:xfrm>
              <a:custGeom>
                <a:avLst/>
                <a:gdLst/>
                <a:ahLst/>
                <a:cxnLst/>
                <a:rect l="l" t="t" r="r" b="b"/>
                <a:pathLst>
                  <a:path w="3620" h="12990" extrusionOk="0">
                    <a:moveTo>
                      <a:pt x="191" y="10299"/>
                    </a:moveTo>
                    <a:cubicBezTo>
                      <a:pt x="191" y="10299"/>
                      <a:pt x="194" y="10300"/>
                      <a:pt x="202" y="10302"/>
                    </a:cubicBezTo>
                    <a:lnTo>
                      <a:pt x="202" y="10302"/>
                    </a:lnTo>
                    <a:cubicBezTo>
                      <a:pt x="194" y="10300"/>
                      <a:pt x="191" y="10299"/>
                      <a:pt x="191" y="10299"/>
                    </a:cubicBezTo>
                    <a:close/>
                    <a:moveTo>
                      <a:pt x="3572" y="0"/>
                    </a:moveTo>
                    <a:cubicBezTo>
                      <a:pt x="3262" y="1012"/>
                      <a:pt x="2846" y="3560"/>
                      <a:pt x="2584" y="4644"/>
                    </a:cubicBezTo>
                    <a:cubicBezTo>
                      <a:pt x="2334" y="5727"/>
                      <a:pt x="2191" y="5858"/>
                      <a:pt x="1929" y="6251"/>
                    </a:cubicBezTo>
                    <a:cubicBezTo>
                      <a:pt x="1679" y="6632"/>
                      <a:pt x="2322" y="8275"/>
                      <a:pt x="1655" y="9990"/>
                    </a:cubicBezTo>
                    <a:cubicBezTo>
                      <a:pt x="1534" y="10293"/>
                      <a:pt x="1155" y="10368"/>
                      <a:pt x="813" y="10368"/>
                    </a:cubicBezTo>
                    <a:cubicBezTo>
                      <a:pt x="522" y="10368"/>
                      <a:pt x="258" y="10314"/>
                      <a:pt x="202" y="10302"/>
                    </a:cubicBezTo>
                    <a:lnTo>
                      <a:pt x="202" y="10302"/>
                    </a:lnTo>
                    <a:cubicBezTo>
                      <a:pt x="318" y="10328"/>
                      <a:pt x="1337" y="10564"/>
                      <a:pt x="1393" y="10799"/>
                    </a:cubicBezTo>
                    <a:cubicBezTo>
                      <a:pt x="1453" y="11061"/>
                      <a:pt x="500" y="11192"/>
                      <a:pt x="500" y="11192"/>
                    </a:cubicBezTo>
                    <a:cubicBezTo>
                      <a:pt x="500" y="11192"/>
                      <a:pt x="1596" y="11192"/>
                      <a:pt x="1715" y="11633"/>
                    </a:cubicBezTo>
                    <a:cubicBezTo>
                      <a:pt x="1764" y="11803"/>
                      <a:pt x="1532" y="11845"/>
                      <a:pt x="1224" y="11845"/>
                    </a:cubicBezTo>
                    <a:cubicBezTo>
                      <a:pt x="927" y="11845"/>
                      <a:pt x="561" y="11807"/>
                      <a:pt x="307" y="11807"/>
                    </a:cubicBezTo>
                    <a:cubicBezTo>
                      <a:pt x="125" y="11807"/>
                      <a:pt x="0" y="11826"/>
                      <a:pt x="0" y="11895"/>
                    </a:cubicBezTo>
                    <a:cubicBezTo>
                      <a:pt x="0" y="12145"/>
                      <a:pt x="1572" y="12549"/>
                      <a:pt x="2143" y="12990"/>
                    </a:cubicBezTo>
                    <a:cubicBezTo>
                      <a:pt x="3215" y="11133"/>
                      <a:pt x="3620" y="4072"/>
                      <a:pt x="3620" y="3060"/>
                    </a:cubicBezTo>
                    <a:cubicBezTo>
                      <a:pt x="3620" y="2036"/>
                      <a:pt x="3572" y="0"/>
                      <a:pt x="3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9"/>
              <p:cNvSpPr/>
              <p:nvPr/>
            </p:nvSpPr>
            <p:spPr>
              <a:xfrm>
                <a:off x="8354526" y="3891535"/>
                <a:ext cx="99353" cy="293853"/>
              </a:xfrm>
              <a:custGeom>
                <a:avLst/>
                <a:gdLst/>
                <a:ahLst/>
                <a:cxnLst/>
                <a:rect l="l" t="t" r="r" b="b"/>
                <a:pathLst>
                  <a:path w="1465" h="4333" extrusionOk="0">
                    <a:moveTo>
                      <a:pt x="1051" y="1"/>
                    </a:moveTo>
                    <a:cubicBezTo>
                      <a:pt x="666" y="1"/>
                      <a:pt x="310" y="1645"/>
                      <a:pt x="310" y="1645"/>
                    </a:cubicBezTo>
                    <a:cubicBezTo>
                      <a:pt x="310" y="1645"/>
                      <a:pt x="633" y="1514"/>
                      <a:pt x="688" y="1514"/>
                    </a:cubicBezTo>
                    <a:cubicBezTo>
                      <a:pt x="697" y="1514"/>
                      <a:pt x="699" y="1518"/>
                      <a:pt x="691" y="1526"/>
                    </a:cubicBezTo>
                    <a:cubicBezTo>
                      <a:pt x="631" y="1586"/>
                      <a:pt x="0" y="3824"/>
                      <a:pt x="60" y="4146"/>
                    </a:cubicBezTo>
                    <a:cubicBezTo>
                      <a:pt x="92" y="4293"/>
                      <a:pt x="270" y="4333"/>
                      <a:pt x="476" y="4333"/>
                    </a:cubicBezTo>
                    <a:cubicBezTo>
                      <a:pt x="721" y="4333"/>
                      <a:pt x="1007" y="4277"/>
                      <a:pt x="1143" y="4277"/>
                    </a:cubicBezTo>
                    <a:cubicBezTo>
                      <a:pt x="1393" y="4277"/>
                      <a:pt x="1405" y="2003"/>
                      <a:pt x="1465" y="1300"/>
                    </a:cubicBezTo>
                    <a:lnTo>
                      <a:pt x="1453" y="62"/>
                    </a:lnTo>
                    <a:lnTo>
                      <a:pt x="1072" y="2"/>
                    </a:lnTo>
                    <a:cubicBezTo>
                      <a:pt x="1065" y="1"/>
                      <a:pt x="1058" y="1"/>
                      <a:pt x="10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9"/>
              <p:cNvSpPr/>
              <p:nvPr/>
            </p:nvSpPr>
            <p:spPr>
              <a:xfrm>
                <a:off x="8918083" y="3873564"/>
                <a:ext cx="98878" cy="288157"/>
              </a:xfrm>
              <a:custGeom>
                <a:avLst/>
                <a:gdLst/>
                <a:ahLst/>
                <a:cxnLst/>
                <a:rect l="l" t="t" r="r" b="b"/>
                <a:pathLst>
                  <a:path w="1458" h="4249" extrusionOk="0">
                    <a:moveTo>
                      <a:pt x="309" y="1"/>
                    </a:moveTo>
                    <a:cubicBezTo>
                      <a:pt x="298" y="1"/>
                      <a:pt x="286" y="2"/>
                      <a:pt x="275" y="5"/>
                    </a:cubicBezTo>
                    <a:cubicBezTo>
                      <a:pt x="146" y="27"/>
                      <a:pt x="73" y="31"/>
                      <a:pt x="35" y="31"/>
                    </a:cubicBezTo>
                    <a:cubicBezTo>
                      <a:pt x="10" y="31"/>
                      <a:pt x="1" y="29"/>
                      <a:pt x="1" y="29"/>
                    </a:cubicBezTo>
                    <a:lnTo>
                      <a:pt x="1" y="1267"/>
                    </a:lnTo>
                    <a:cubicBezTo>
                      <a:pt x="60" y="1970"/>
                      <a:pt x="84" y="4244"/>
                      <a:pt x="334" y="4244"/>
                    </a:cubicBezTo>
                    <a:cubicBezTo>
                      <a:pt x="400" y="4244"/>
                      <a:pt x="501" y="4248"/>
                      <a:pt x="616" y="4248"/>
                    </a:cubicBezTo>
                    <a:cubicBezTo>
                      <a:pt x="936" y="4248"/>
                      <a:pt x="1362" y="4216"/>
                      <a:pt x="1406" y="3970"/>
                    </a:cubicBezTo>
                    <a:cubicBezTo>
                      <a:pt x="1457" y="3702"/>
                      <a:pt x="991" y="2096"/>
                      <a:pt x="819" y="1623"/>
                    </a:cubicBezTo>
                    <a:lnTo>
                      <a:pt x="819" y="1623"/>
                    </a:lnTo>
                    <a:cubicBezTo>
                      <a:pt x="833" y="1635"/>
                      <a:pt x="850" y="1644"/>
                      <a:pt x="870" y="1648"/>
                    </a:cubicBezTo>
                    <a:cubicBezTo>
                      <a:pt x="877" y="1652"/>
                      <a:pt x="884" y="1653"/>
                      <a:pt x="891" y="1653"/>
                    </a:cubicBezTo>
                    <a:cubicBezTo>
                      <a:pt x="990" y="1653"/>
                      <a:pt x="1144" y="1386"/>
                      <a:pt x="1144" y="1386"/>
                    </a:cubicBezTo>
                    <a:cubicBezTo>
                      <a:pt x="1144" y="1386"/>
                      <a:pt x="674" y="1"/>
                      <a:pt x="3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9"/>
              <p:cNvSpPr/>
              <p:nvPr/>
            </p:nvSpPr>
            <p:spPr>
              <a:xfrm>
                <a:off x="8566047" y="2744892"/>
                <a:ext cx="138144" cy="242515"/>
              </a:xfrm>
              <a:custGeom>
                <a:avLst/>
                <a:gdLst/>
                <a:ahLst/>
                <a:cxnLst/>
                <a:rect l="l" t="t" r="r" b="b"/>
                <a:pathLst>
                  <a:path w="2037" h="3576" extrusionOk="0">
                    <a:moveTo>
                      <a:pt x="251" y="0"/>
                    </a:moveTo>
                    <a:cubicBezTo>
                      <a:pt x="202" y="0"/>
                      <a:pt x="155" y="20"/>
                      <a:pt x="120" y="75"/>
                    </a:cubicBezTo>
                    <a:cubicBezTo>
                      <a:pt x="1" y="265"/>
                      <a:pt x="120" y="1099"/>
                      <a:pt x="274" y="1920"/>
                    </a:cubicBezTo>
                    <a:cubicBezTo>
                      <a:pt x="572" y="3504"/>
                      <a:pt x="1953" y="3575"/>
                      <a:pt x="1953" y="3575"/>
                    </a:cubicBezTo>
                    <a:lnTo>
                      <a:pt x="2037" y="3409"/>
                    </a:lnTo>
                    <a:cubicBezTo>
                      <a:pt x="882" y="3230"/>
                      <a:pt x="691" y="1968"/>
                      <a:pt x="632" y="1670"/>
                    </a:cubicBezTo>
                    <a:cubicBezTo>
                      <a:pt x="548" y="1218"/>
                      <a:pt x="477" y="706"/>
                      <a:pt x="536" y="146"/>
                    </a:cubicBezTo>
                    <a:cubicBezTo>
                      <a:pt x="536" y="146"/>
                      <a:pt x="384" y="0"/>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9"/>
              <p:cNvSpPr/>
              <p:nvPr/>
            </p:nvSpPr>
            <p:spPr>
              <a:xfrm>
                <a:off x="8698493" y="2797586"/>
                <a:ext cx="147028" cy="193416"/>
              </a:xfrm>
              <a:custGeom>
                <a:avLst/>
                <a:gdLst/>
                <a:ahLst/>
                <a:cxnLst/>
                <a:rect l="l" t="t" r="r" b="b"/>
                <a:pathLst>
                  <a:path w="2168" h="2852" extrusionOk="0">
                    <a:moveTo>
                      <a:pt x="1929" y="0"/>
                    </a:moveTo>
                    <a:cubicBezTo>
                      <a:pt x="1929" y="0"/>
                      <a:pt x="1369" y="1643"/>
                      <a:pt x="1000" y="2143"/>
                    </a:cubicBezTo>
                    <a:cubicBezTo>
                      <a:pt x="846" y="2358"/>
                      <a:pt x="48" y="2596"/>
                      <a:pt x="48" y="2596"/>
                    </a:cubicBezTo>
                    <a:cubicBezTo>
                      <a:pt x="48" y="2596"/>
                      <a:pt x="24" y="2632"/>
                      <a:pt x="0" y="2798"/>
                    </a:cubicBezTo>
                    <a:cubicBezTo>
                      <a:pt x="27" y="2835"/>
                      <a:pt x="73" y="2851"/>
                      <a:pt x="133" y="2851"/>
                    </a:cubicBezTo>
                    <a:cubicBezTo>
                      <a:pt x="362" y="2851"/>
                      <a:pt x="788" y="2613"/>
                      <a:pt x="1072" y="2405"/>
                    </a:cubicBezTo>
                    <a:cubicBezTo>
                      <a:pt x="1429" y="2155"/>
                      <a:pt x="2096" y="477"/>
                      <a:pt x="2167" y="119"/>
                    </a:cubicBezTo>
                    <a:lnTo>
                      <a:pt x="19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9"/>
              <p:cNvSpPr/>
              <p:nvPr/>
            </p:nvSpPr>
            <p:spPr>
              <a:xfrm>
                <a:off x="8529697" y="2917621"/>
                <a:ext cx="214032" cy="145740"/>
              </a:xfrm>
              <a:custGeom>
                <a:avLst/>
                <a:gdLst/>
                <a:ahLst/>
                <a:cxnLst/>
                <a:rect l="l" t="t" r="r" b="b"/>
                <a:pathLst>
                  <a:path w="3156" h="2149" extrusionOk="0">
                    <a:moveTo>
                      <a:pt x="870" y="1"/>
                    </a:moveTo>
                    <a:cubicBezTo>
                      <a:pt x="730" y="1"/>
                      <a:pt x="1" y="1219"/>
                      <a:pt x="1" y="1219"/>
                    </a:cubicBezTo>
                    <a:cubicBezTo>
                      <a:pt x="1" y="1219"/>
                      <a:pt x="1600" y="2149"/>
                      <a:pt x="2350" y="2149"/>
                    </a:cubicBezTo>
                    <a:cubicBezTo>
                      <a:pt x="2400" y="2149"/>
                      <a:pt x="2447" y="2145"/>
                      <a:pt x="2489" y="2136"/>
                    </a:cubicBezTo>
                    <a:cubicBezTo>
                      <a:pt x="3156" y="1981"/>
                      <a:pt x="2632" y="1183"/>
                      <a:pt x="2632" y="1183"/>
                    </a:cubicBezTo>
                    <a:cubicBezTo>
                      <a:pt x="2632" y="1183"/>
                      <a:pt x="870" y="564"/>
                      <a:pt x="894" y="52"/>
                    </a:cubicBezTo>
                    <a:cubicBezTo>
                      <a:pt x="895" y="17"/>
                      <a:pt x="887" y="1"/>
                      <a:pt x="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9"/>
              <p:cNvSpPr/>
              <p:nvPr/>
            </p:nvSpPr>
            <p:spPr>
              <a:xfrm>
                <a:off x="8633050" y="2938102"/>
                <a:ext cx="168052" cy="122411"/>
              </a:xfrm>
              <a:custGeom>
                <a:avLst/>
                <a:gdLst/>
                <a:ahLst/>
                <a:cxnLst/>
                <a:rect l="l" t="t" r="r" b="b"/>
                <a:pathLst>
                  <a:path w="2478" h="1805" extrusionOk="0">
                    <a:moveTo>
                      <a:pt x="1989" y="0"/>
                    </a:moveTo>
                    <a:cubicBezTo>
                      <a:pt x="1929" y="292"/>
                      <a:pt x="827" y="551"/>
                      <a:pt x="396" y="551"/>
                    </a:cubicBezTo>
                    <a:cubicBezTo>
                      <a:pt x="318" y="551"/>
                      <a:pt x="263" y="542"/>
                      <a:pt x="239" y="524"/>
                    </a:cubicBezTo>
                    <a:lnTo>
                      <a:pt x="239" y="524"/>
                    </a:lnTo>
                    <a:cubicBezTo>
                      <a:pt x="239" y="524"/>
                      <a:pt x="1" y="1441"/>
                      <a:pt x="656" y="1750"/>
                    </a:cubicBezTo>
                    <a:cubicBezTo>
                      <a:pt x="736" y="1788"/>
                      <a:pt x="821" y="1805"/>
                      <a:pt x="909" y="1805"/>
                    </a:cubicBezTo>
                    <a:cubicBezTo>
                      <a:pt x="1515" y="1805"/>
                      <a:pt x="2254" y="1018"/>
                      <a:pt x="2358" y="893"/>
                    </a:cubicBezTo>
                    <a:cubicBezTo>
                      <a:pt x="2477" y="762"/>
                      <a:pt x="2382" y="191"/>
                      <a:pt x="19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9"/>
              <p:cNvSpPr/>
              <p:nvPr/>
            </p:nvSpPr>
            <p:spPr>
              <a:xfrm>
                <a:off x="8554721" y="2580980"/>
                <a:ext cx="322269" cy="211184"/>
              </a:xfrm>
              <a:custGeom>
                <a:avLst/>
                <a:gdLst/>
                <a:ahLst/>
                <a:cxnLst/>
                <a:rect l="l" t="t" r="r" b="b"/>
                <a:pathLst>
                  <a:path w="4752" h="3114" extrusionOk="0">
                    <a:moveTo>
                      <a:pt x="2317" y="0"/>
                    </a:moveTo>
                    <a:cubicBezTo>
                      <a:pt x="1272" y="0"/>
                      <a:pt x="304" y="777"/>
                      <a:pt x="48" y="2301"/>
                    </a:cubicBezTo>
                    <a:cubicBezTo>
                      <a:pt x="1" y="2551"/>
                      <a:pt x="1287" y="2373"/>
                      <a:pt x="2585" y="2670"/>
                    </a:cubicBezTo>
                    <a:cubicBezTo>
                      <a:pt x="3655" y="2908"/>
                      <a:pt x="4123" y="3113"/>
                      <a:pt x="4271" y="3113"/>
                    </a:cubicBezTo>
                    <a:cubicBezTo>
                      <a:pt x="4300" y="3113"/>
                      <a:pt x="4317" y="3105"/>
                      <a:pt x="4323" y="3087"/>
                    </a:cubicBezTo>
                    <a:cubicBezTo>
                      <a:pt x="4751" y="1706"/>
                      <a:pt x="3930" y="325"/>
                      <a:pt x="2835" y="63"/>
                    </a:cubicBezTo>
                    <a:cubicBezTo>
                      <a:pt x="2662" y="21"/>
                      <a:pt x="2488" y="0"/>
                      <a:pt x="2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9"/>
              <p:cNvSpPr/>
              <p:nvPr/>
            </p:nvSpPr>
            <p:spPr>
              <a:xfrm>
                <a:off x="8742913" y="2584438"/>
                <a:ext cx="145401" cy="215049"/>
              </a:xfrm>
              <a:custGeom>
                <a:avLst/>
                <a:gdLst/>
                <a:ahLst/>
                <a:cxnLst/>
                <a:rect l="l" t="t" r="r" b="b"/>
                <a:pathLst>
                  <a:path w="2144" h="3171" extrusionOk="0">
                    <a:moveTo>
                      <a:pt x="0" y="0"/>
                    </a:moveTo>
                    <a:lnTo>
                      <a:pt x="0" y="0"/>
                    </a:lnTo>
                    <a:cubicBezTo>
                      <a:pt x="8" y="8"/>
                      <a:pt x="15" y="13"/>
                      <a:pt x="23" y="16"/>
                    </a:cubicBezTo>
                    <a:lnTo>
                      <a:pt x="23" y="16"/>
                    </a:lnTo>
                    <a:cubicBezTo>
                      <a:pt x="15" y="11"/>
                      <a:pt x="8" y="5"/>
                      <a:pt x="0" y="0"/>
                    </a:cubicBezTo>
                    <a:close/>
                    <a:moveTo>
                      <a:pt x="23" y="16"/>
                    </a:moveTo>
                    <a:cubicBezTo>
                      <a:pt x="322" y="239"/>
                      <a:pt x="560" y="717"/>
                      <a:pt x="595" y="834"/>
                    </a:cubicBezTo>
                    <a:cubicBezTo>
                      <a:pt x="786" y="1453"/>
                      <a:pt x="667" y="2131"/>
                      <a:pt x="500" y="2739"/>
                    </a:cubicBezTo>
                    <a:cubicBezTo>
                      <a:pt x="1475" y="2975"/>
                      <a:pt x="1644" y="3170"/>
                      <a:pt x="1693" y="3170"/>
                    </a:cubicBezTo>
                    <a:cubicBezTo>
                      <a:pt x="1703" y="3170"/>
                      <a:pt x="1708" y="3162"/>
                      <a:pt x="1715" y="3143"/>
                    </a:cubicBezTo>
                    <a:cubicBezTo>
                      <a:pt x="2143" y="1762"/>
                      <a:pt x="1691" y="381"/>
                      <a:pt x="71" y="24"/>
                    </a:cubicBezTo>
                    <a:cubicBezTo>
                      <a:pt x="55" y="24"/>
                      <a:pt x="39" y="24"/>
                      <a:pt x="23" y="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9"/>
              <p:cNvSpPr/>
              <p:nvPr/>
            </p:nvSpPr>
            <p:spPr>
              <a:xfrm>
                <a:off x="8488532" y="2732211"/>
                <a:ext cx="447392" cy="102608"/>
              </a:xfrm>
              <a:custGeom>
                <a:avLst/>
                <a:gdLst/>
                <a:ahLst/>
                <a:cxnLst/>
                <a:rect l="l" t="t" r="r" b="b"/>
                <a:pathLst>
                  <a:path w="6597" h="1513" extrusionOk="0">
                    <a:moveTo>
                      <a:pt x="1487" y="0"/>
                    </a:moveTo>
                    <a:cubicBezTo>
                      <a:pt x="1289" y="0"/>
                      <a:pt x="1112" y="11"/>
                      <a:pt x="965" y="36"/>
                    </a:cubicBezTo>
                    <a:cubicBezTo>
                      <a:pt x="596" y="107"/>
                      <a:pt x="1" y="333"/>
                      <a:pt x="1" y="333"/>
                    </a:cubicBezTo>
                    <a:cubicBezTo>
                      <a:pt x="99" y="305"/>
                      <a:pt x="256" y="294"/>
                      <a:pt x="445" y="294"/>
                    </a:cubicBezTo>
                    <a:cubicBezTo>
                      <a:pt x="1054" y="294"/>
                      <a:pt x="2002" y="413"/>
                      <a:pt x="2465" y="476"/>
                    </a:cubicBezTo>
                    <a:cubicBezTo>
                      <a:pt x="3096" y="536"/>
                      <a:pt x="5608" y="1072"/>
                      <a:pt x="6037" y="1512"/>
                    </a:cubicBezTo>
                    <a:cubicBezTo>
                      <a:pt x="6597" y="1441"/>
                      <a:pt x="6073" y="1036"/>
                      <a:pt x="5585" y="798"/>
                    </a:cubicBezTo>
                    <a:cubicBezTo>
                      <a:pt x="4844" y="448"/>
                      <a:pt x="2743" y="0"/>
                      <a:pt x="14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9"/>
              <p:cNvSpPr/>
              <p:nvPr/>
            </p:nvSpPr>
            <p:spPr>
              <a:xfrm>
                <a:off x="8550720" y="2701015"/>
                <a:ext cx="201079" cy="35536"/>
              </a:xfrm>
              <a:custGeom>
                <a:avLst/>
                <a:gdLst/>
                <a:ahLst/>
                <a:cxnLst/>
                <a:rect l="l" t="t" r="r" b="b"/>
                <a:pathLst>
                  <a:path w="2965" h="524" extrusionOk="0">
                    <a:moveTo>
                      <a:pt x="2876" y="0"/>
                    </a:moveTo>
                    <a:cubicBezTo>
                      <a:pt x="2377" y="0"/>
                      <a:pt x="119" y="281"/>
                      <a:pt x="119" y="281"/>
                    </a:cubicBezTo>
                    <a:cubicBezTo>
                      <a:pt x="119" y="281"/>
                      <a:pt x="0" y="496"/>
                      <a:pt x="119" y="519"/>
                    </a:cubicBezTo>
                    <a:cubicBezTo>
                      <a:pt x="134" y="522"/>
                      <a:pt x="189" y="524"/>
                      <a:pt x="273" y="524"/>
                    </a:cubicBezTo>
                    <a:cubicBezTo>
                      <a:pt x="861" y="524"/>
                      <a:pt x="2894" y="460"/>
                      <a:pt x="2894" y="460"/>
                    </a:cubicBezTo>
                    <a:cubicBezTo>
                      <a:pt x="2894" y="460"/>
                      <a:pt x="2894" y="341"/>
                      <a:pt x="2965" y="8"/>
                    </a:cubicBezTo>
                    <a:cubicBezTo>
                      <a:pt x="2951" y="3"/>
                      <a:pt x="2921" y="0"/>
                      <a:pt x="28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9"/>
              <p:cNvSpPr/>
              <p:nvPr/>
            </p:nvSpPr>
            <p:spPr>
              <a:xfrm>
                <a:off x="8795335" y="2714443"/>
                <a:ext cx="76023" cy="68767"/>
              </a:xfrm>
              <a:custGeom>
                <a:avLst/>
                <a:gdLst/>
                <a:ahLst/>
                <a:cxnLst/>
                <a:rect l="l" t="t" r="r" b="b"/>
                <a:pathLst>
                  <a:path w="1121" h="1014" extrusionOk="0">
                    <a:moveTo>
                      <a:pt x="263" y="0"/>
                    </a:moveTo>
                    <a:cubicBezTo>
                      <a:pt x="263" y="0"/>
                      <a:pt x="1" y="393"/>
                      <a:pt x="72" y="417"/>
                    </a:cubicBezTo>
                    <a:cubicBezTo>
                      <a:pt x="453" y="595"/>
                      <a:pt x="894" y="941"/>
                      <a:pt x="1025" y="1012"/>
                    </a:cubicBezTo>
                    <a:cubicBezTo>
                      <a:pt x="1026" y="1013"/>
                      <a:pt x="1028" y="1013"/>
                      <a:pt x="1029" y="1013"/>
                    </a:cubicBezTo>
                    <a:cubicBezTo>
                      <a:pt x="1075" y="1013"/>
                      <a:pt x="1120" y="655"/>
                      <a:pt x="1120" y="655"/>
                    </a:cubicBezTo>
                    <a:lnTo>
                      <a:pt x="2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9"/>
              <p:cNvSpPr/>
              <p:nvPr/>
            </p:nvSpPr>
            <p:spPr>
              <a:xfrm>
                <a:off x="8732401" y="2690503"/>
                <a:ext cx="96165" cy="67750"/>
              </a:xfrm>
              <a:custGeom>
                <a:avLst/>
                <a:gdLst/>
                <a:ahLst/>
                <a:cxnLst/>
                <a:rect l="l" t="t" r="r" b="b"/>
                <a:pathLst>
                  <a:path w="1418" h="999" extrusionOk="0">
                    <a:moveTo>
                      <a:pt x="369" y="1"/>
                    </a:moveTo>
                    <a:cubicBezTo>
                      <a:pt x="233" y="1"/>
                      <a:pt x="104" y="102"/>
                      <a:pt x="84" y="258"/>
                    </a:cubicBezTo>
                    <a:lnTo>
                      <a:pt x="36" y="508"/>
                    </a:lnTo>
                    <a:cubicBezTo>
                      <a:pt x="0" y="674"/>
                      <a:pt x="119" y="841"/>
                      <a:pt x="298" y="865"/>
                    </a:cubicBezTo>
                    <a:lnTo>
                      <a:pt x="1072" y="996"/>
                    </a:lnTo>
                    <a:cubicBezTo>
                      <a:pt x="1083" y="998"/>
                      <a:pt x="1094" y="999"/>
                      <a:pt x="1105" y="999"/>
                    </a:cubicBezTo>
                    <a:cubicBezTo>
                      <a:pt x="1239" y="999"/>
                      <a:pt x="1313" y="865"/>
                      <a:pt x="1346" y="722"/>
                    </a:cubicBezTo>
                    <a:lnTo>
                      <a:pt x="1405" y="520"/>
                    </a:lnTo>
                    <a:cubicBezTo>
                      <a:pt x="1417" y="365"/>
                      <a:pt x="1322" y="210"/>
                      <a:pt x="1179" y="186"/>
                    </a:cubicBezTo>
                    <a:lnTo>
                      <a:pt x="429" y="8"/>
                    </a:lnTo>
                    <a:cubicBezTo>
                      <a:pt x="409" y="3"/>
                      <a:pt x="389" y="1"/>
                      <a:pt x="3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9"/>
              <p:cNvSpPr/>
              <p:nvPr/>
            </p:nvSpPr>
            <p:spPr>
              <a:xfrm>
                <a:off x="8746914" y="2701490"/>
                <a:ext cx="72768" cy="43539"/>
              </a:xfrm>
              <a:custGeom>
                <a:avLst/>
                <a:gdLst/>
                <a:ahLst/>
                <a:cxnLst/>
                <a:rect l="l" t="t" r="r" b="b"/>
                <a:pathLst>
                  <a:path w="1073" h="642" extrusionOk="0">
                    <a:moveTo>
                      <a:pt x="72" y="1"/>
                    </a:moveTo>
                    <a:cubicBezTo>
                      <a:pt x="72" y="1"/>
                      <a:pt x="1" y="167"/>
                      <a:pt x="1" y="346"/>
                    </a:cubicBezTo>
                    <a:cubicBezTo>
                      <a:pt x="1" y="529"/>
                      <a:pt x="572" y="642"/>
                      <a:pt x="814" y="642"/>
                    </a:cubicBezTo>
                    <a:cubicBezTo>
                      <a:pt x="856" y="642"/>
                      <a:pt x="888" y="639"/>
                      <a:pt x="905" y="632"/>
                    </a:cubicBezTo>
                    <a:cubicBezTo>
                      <a:pt x="1072" y="572"/>
                      <a:pt x="1072" y="215"/>
                      <a:pt x="1072" y="215"/>
                    </a:cubicBezTo>
                    <a:lnTo>
                      <a:pt x="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9"/>
              <p:cNvSpPr/>
              <p:nvPr/>
            </p:nvSpPr>
            <p:spPr>
              <a:xfrm>
                <a:off x="8755798" y="2711187"/>
                <a:ext cx="55814" cy="28619"/>
              </a:xfrm>
              <a:custGeom>
                <a:avLst/>
                <a:gdLst/>
                <a:ahLst/>
                <a:cxnLst/>
                <a:rect l="l" t="t" r="r" b="b"/>
                <a:pathLst>
                  <a:path w="823" h="422" extrusionOk="0">
                    <a:moveTo>
                      <a:pt x="48" y="0"/>
                    </a:moveTo>
                    <a:cubicBezTo>
                      <a:pt x="48" y="0"/>
                      <a:pt x="1" y="48"/>
                      <a:pt x="12" y="203"/>
                    </a:cubicBezTo>
                    <a:cubicBezTo>
                      <a:pt x="12" y="340"/>
                      <a:pt x="471" y="421"/>
                      <a:pt x="641" y="421"/>
                    </a:cubicBezTo>
                    <a:cubicBezTo>
                      <a:pt x="663" y="421"/>
                      <a:pt x="680" y="420"/>
                      <a:pt x="691" y="417"/>
                    </a:cubicBezTo>
                    <a:cubicBezTo>
                      <a:pt x="810" y="369"/>
                      <a:pt x="822" y="179"/>
                      <a:pt x="822" y="179"/>
                    </a:cubicBezTo>
                    <a:lnTo>
                      <a:pt x="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9"/>
              <p:cNvSpPr/>
              <p:nvPr/>
            </p:nvSpPr>
            <p:spPr>
              <a:xfrm>
                <a:off x="8496602" y="3099573"/>
                <a:ext cx="81652" cy="215660"/>
              </a:xfrm>
              <a:custGeom>
                <a:avLst/>
                <a:gdLst/>
                <a:ahLst/>
                <a:cxnLst/>
                <a:rect l="l" t="t" r="r" b="b"/>
                <a:pathLst>
                  <a:path w="1204" h="3180" extrusionOk="0">
                    <a:moveTo>
                      <a:pt x="894" y="0"/>
                    </a:moveTo>
                    <a:lnTo>
                      <a:pt x="251" y="12"/>
                    </a:lnTo>
                    <a:cubicBezTo>
                      <a:pt x="108" y="24"/>
                      <a:pt x="1" y="131"/>
                      <a:pt x="1" y="286"/>
                    </a:cubicBezTo>
                    <a:lnTo>
                      <a:pt x="48" y="2929"/>
                    </a:lnTo>
                    <a:cubicBezTo>
                      <a:pt x="60" y="3084"/>
                      <a:pt x="167" y="3179"/>
                      <a:pt x="310" y="3179"/>
                    </a:cubicBezTo>
                    <a:lnTo>
                      <a:pt x="953" y="3167"/>
                    </a:lnTo>
                    <a:cubicBezTo>
                      <a:pt x="1096" y="3155"/>
                      <a:pt x="1203" y="3048"/>
                      <a:pt x="1203" y="2905"/>
                    </a:cubicBezTo>
                    <a:lnTo>
                      <a:pt x="1156" y="250"/>
                    </a:lnTo>
                    <a:cubicBezTo>
                      <a:pt x="1144" y="107"/>
                      <a:pt x="1036" y="0"/>
                      <a:pt x="8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9"/>
              <p:cNvSpPr/>
              <p:nvPr/>
            </p:nvSpPr>
            <p:spPr>
              <a:xfrm>
                <a:off x="8514370" y="3133481"/>
                <a:ext cx="46930" cy="180937"/>
              </a:xfrm>
              <a:custGeom>
                <a:avLst/>
                <a:gdLst/>
                <a:ahLst/>
                <a:cxnLst/>
                <a:rect l="l" t="t" r="r" b="b"/>
                <a:pathLst>
                  <a:path w="692" h="2668" extrusionOk="0">
                    <a:moveTo>
                      <a:pt x="155" y="0"/>
                    </a:moveTo>
                    <a:cubicBezTo>
                      <a:pt x="60" y="0"/>
                      <a:pt x="1" y="108"/>
                      <a:pt x="1" y="215"/>
                    </a:cubicBezTo>
                    <a:lnTo>
                      <a:pt x="36" y="2477"/>
                    </a:lnTo>
                    <a:cubicBezTo>
                      <a:pt x="36" y="2572"/>
                      <a:pt x="108" y="2667"/>
                      <a:pt x="179" y="2667"/>
                    </a:cubicBezTo>
                    <a:lnTo>
                      <a:pt x="536" y="2667"/>
                    </a:lnTo>
                    <a:cubicBezTo>
                      <a:pt x="632" y="2667"/>
                      <a:pt x="691" y="2560"/>
                      <a:pt x="691" y="2465"/>
                    </a:cubicBezTo>
                    <a:lnTo>
                      <a:pt x="655" y="203"/>
                    </a:lnTo>
                    <a:cubicBezTo>
                      <a:pt x="655" y="96"/>
                      <a:pt x="584" y="0"/>
                      <a:pt x="513" y="0"/>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9"/>
              <p:cNvSpPr/>
              <p:nvPr/>
            </p:nvSpPr>
            <p:spPr>
              <a:xfrm>
                <a:off x="8501485" y="3112458"/>
                <a:ext cx="69445" cy="69513"/>
              </a:xfrm>
              <a:custGeom>
                <a:avLst/>
                <a:gdLst/>
                <a:ahLst/>
                <a:cxnLst/>
                <a:rect l="l" t="t" r="r" b="b"/>
                <a:pathLst>
                  <a:path w="1024" h="1025" extrusionOk="0">
                    <a:moveTo>
                      <a:pt x="512" y="1"/>
                    </a:moveTo>
                    <a:cubicBezTo>
                      <a:pt x="226" y="1"/>
                      <a:pt x="0" y="239"/>
                      <a:pt x="0" y="525"/>
                    </a:cubicBezTo>
                    <a:cubicBezTo>
                      <a:pt x="0" y="810"/>
                      <a:pt x="238" y="1025"/>
                      <a:pt x="524" y="1025"/>
                    </a:cubicBezTo>
                    <a:cubicBezTo>
                      <a:pt x="810" y="1025"/>
                      <a:pt x="1024" y="787"/>
                      <a:pt x="1024" y="513"/>
                    </a:cubicBezTo>
                    <a:cubicBezTo>
                      <a:pt x="1024" y="227"/>
                      <a:pt x="786" y="1"/>
                      <a:pt x="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9"/>
              <p:cNvSpPr/>
              <p:nvPr/>
            </p:nvSpPr>
            <p:spPr>
              <a:xfrm>
                <a:off x="8510369" y="3120528"/>
                <a:ext cx="51677" cy="51813"/>
              </a:xfrm>
              <a:custGeom>
                <a:avLst/>
                <a:gdLst/>
                <a:ahLst/>
                <a:cxnLst/>
                <a:rect l="l" t="t" r="r" b="b"/>
                <a:pathLst>
                  <a:path w="762" h="764" extrusionOk="0">
                    <a:moveTo>
                      <a:pt x="381" y="1"/>
                    </a:moveTo>
                    <a:cubicBezTo>
                      <a:pt x="167" y="1"/>
                      <a:pt x="0" y="179"/>
                      <a:pt x="0" y="394"/>
                    </a:cubicBezTo>
                    <a:cubicBezTo>
                      <a:pt x="0" y="590"/>
                      <a:pt x="167" y="763"/>
                      <a:pt x="373" y="763"/>
                    </a:cubicBezTo>
                    <a:cubicBezTo>
                      <a:pt x="379" y="763"/>
                      <a:pt x="386" y="763"/>
                      <a:pt x="393" y="763"/>
                    </a:cubicBezTo>
                    <a:cubicBezTo>
                      <a:pt x="595" y="763"/>
                      <a:pt x="762" y="584"/>
                      <a:pt x="762" y="370"/>
                    </a:cubicBezTo>
                    <a:cubicBezTo>
                      <a:pt x="762" y="168"/>
                      <a:pt x="583" y="1"/>
                      <a:pt x="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9"/>
              <p:cNvSpPr/>
              <p:nvPr/>
            </p:nvSpPr>
            <p:spPr>
              <a:xfrm>
                <a:off x="8484531" y="3225508"/>
                <a:ext cx="106609" cy="44488"/>
              </a:xfrm>
              <a:custGeom>
                <a:avLst/>
                <a:gdLst/>
                <a:ahLst/>
                <a:cxnLst/>
                <a:rect l="l" t="t" r="r" b="b"/>
                <a:pathLst>
                  <a:path w="1572" h="656" extrusionOk="0">
                    <a:moveTo>
                      <a:pt x="71" y="1"/>
                    </a:moveTo>
                    <a:cubicBezTo>
                      <a:pt x="24" y="1"/>
                      <a:pt x="0" y="36"/>
                      <a:pt x="0" y="96"/>
                    </a:cubicBezTo>
                    <a:lnTo>
                      <a:pt x="0" y="572"/>
                    </a:lnTo>
                    <a:cubicBezTo>
                      <a:pt x="0" y="608"/>
                      <a:pt x="24" y="656"/>
                      <a:pt x="71" y="656"/>
                    </a:cubicBezTo>
                    <a:lnTo>
                      <a:pt x="1500" y="656"/>
                    </a:lnTo>
                    <a:cubicBezTo>
                      <a:pt x="1548" y="656"/>
                      <a:pt x="1572" y="632"/>
                      <a:pt x="1572" y="572"/>
                    </a:cubicBezTo>
                    <a:lnTo>
                      <a:pt x="1572" y="96"/>
                    </a:lnTo>
                    <a:cubicBezTo>
                      <a:pt x="1572" y="48"/>
                      <a:pt x="1548" y="1"/>
                      <a:pt x="1500" y="1"/>
                    </a:cubicBezTo>
                    <a:close/>
                  </a:path>
                </a:pathLst>
              </a:custGeom>
              <a:solidFill>
                <a:srgbClr val="F48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9"/>
              <p:cNvSpPr/>
              <p:nvPr/>
            </p:nvSpPr>
            <p:spPr>
              <a:xfrm>
                <a:off x="8218011" y="4159275"/>
                <a:ext cx="90536" cy="87078"/>
              </a:xfrm>
              <a:custGeom>
                <a:avLst/>
                <a:gdLst/>
                <a:ahLst/>
                <a:cxnLst/>
                <a:rect l="l" t="t" r="r" b="b"/>
                <a:pathLst>
                  <a:path w="1335" h="1284" extrusionOk="0">
                    <a:moveTo>
                      <a:pt x="753" y="1"/>
                    </a:moveTo>
                    <a:cubicBezTo>
                      <a:pt x="715" y="1"/>
                      <a:pt x="678" y="10"/>
                      <a:pt x="644" y="31"/>
                    </a:cubicBezTo>
                    <a:lnTo>
                      <a:pt x="120" y="352"/>
                    </a:lnTo>
                    <a:cubicBezTo>
                      <a:pt x="13" y="436"/>
                      <a:pt x="1" y="614"/>
                      <a:pt x="84" y="745"/>
                    </a:cubicBezTo>
                    <a:lnTo>
                      <a:pt x="322" y="1114"/>
                    </a:lnTo>
                    <a:cubicBezTo>
                      <a:pt x="388" y="1222"/>
                      <a:pt x="489" y="1283"/>
                      <a:pt x="584" y="1283"/>
                    </a:cubicBezTo>
                    <a:cubicBezTo>
                      <a:pt x="626" y="1283"/>
                      <a:pt x="667" y="1271"/>
                      <a:pt x="703" y="1245"/>
                    </a:cubicBezTo>
                    <a:lnTo>
                      <a:pt x="1215" y="924"/>
                    </a:lnTo>
                    <a:cubicBezTo>
                      <a:pt x="1323" y="853"/>
                      <a:pt x="1334" y="674"/>
                      <a:pt x="1251" y="531"/>
                    </a:cubicBezTo>
                    <a:lnTo>
                      <a:pt x="1013" y="162"/>
                    </a:lnTo>
                    <a:cubicBezTo>
                      <a:pt x="945" y="60"/>
                      <a:pt x="847" y="1"/>
                      <a:pt x="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9"/>
              <p:cNvSpPr/>
              <p:nvPr/>
            </p:nvSpPr>
            <p:spPr>
              <a:xfrm>
                <a:off x="8218011" y="4160089"/>
                <a:ext cx="80025" cy="69174"/>
              </a:xfrm>
              <a:custGeom>
                <a:avLst/>
                <a:gdLst/>
                <a:ahLst/>
                <a:cxnLst/>
                <a:rect l="l" t="t" r="r" b="b"/>
                <a:pathLst>
                  <a:path w="1180" h="1020" extrusionOk="0">
                    <a:moveTo>
                      <a:pt x="743" y="1"/>
                    </a:moveTo>
                    <a:cubicBezTo>
                      <a:pt x="706" y="1"/>
                      <a:pt x="671" y="10"/>
                      <a:pt x="644" y="31"/>
                    </a:cubicBezTo>
                    <a:lnTo>
                      <a:pt x="120" y="364"/>
                    </a:lnTo>
                    <a:cubicBezTo>
                      <a:pt x="13" y="424"/>
                      <a:pt x="1" y="602"/>
                      <a:pt x="84" y="757"/>
                    </a:cubicBezTo>
                    <a:lnTo>
                      <a:pt x="251" y="1019"/>
                    </a:lnTo>
                    <a:lnTo>
                      <a:pt x="1180" y="424"/>
                    </a:lnTo>
                    <a:lnTo>
                      <a:pt x="1013" y="162"/>
                    </a:lnTo>
                    <a:cubicBezTo>
                      <a:pt x="945" y="60"/>
                      <a:pt x="835" y="1"/>
                      <a:pt x="7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9"/>
              <p:cNvSpPr/>
              <p:nvPr/>
            </p:nvSpPr>
            <p:spPr>
              <a:xfrm>
                <a:off x="8158264" y="3816462"/>
                <a:ext cx="218915" cy="146554"/>
              </a:xfrm>
              <a:custGeom>
                <a:avLst/>
                <a:gdLst/>
                <a:ahLst/>
                <a:cxnLst/>
                <a:rect l="l" t="t" r="r" b="b"/>
                <a:pathLst>
                  <a:path w="3228" h="2161" extrusionOk="0">
                    <a:moveTo>
                      <a:pt x="1260" y="1"/>
                    </a:moveTo>
                    <a:cubicBezTo>
                      <a:pt x="1216" y="1"/>
                      <a:pt x="1177" y="5"/>
                      <a:pt x="1144" y="14"/>
                    </a:cubicBezTo>
                    <a:cubicBezTo>
                      <a:pt x="751" y="109"/>
                      <a:pt x="1" y="883"/>
                      <a:pt x="191" y="1800"/>
                    </a:cubicBezTo>
                    <a:cubicBezTo>
                      <a:pt x="251" y="2066"/>
                      <a:pt x="293" y="2160"/>
                      <a:pt x="323" y="2160"/>
                    </a:cubicBezTo>
                    <a:cubicBezTo>
                      <a:pt x="394" y="2160"/>
                      <a:pt x="394" y="1621"/>
                      <a:pt x="394" y="1621"/>
                    </a:cubicBezTo>
                    <a:cubicBezTo>
                      <a:pt x="394" y="1621"/>
                      <a:pt x="763" y="431"/>
                      <a:pt x="1180" y="335"/>
                    </a:cubicBezTo>
                    <a:cubicBezTo>
                      <a:pt x="1213" y="329"/>
                      <a:pt x="1251" y="327"/>
                      <a:pt x="1293" y="327"/>
                    </a:cubicBezTo>
                    <a:cubicBezTo>
                      <a:pt x="1750" y="327"/>
                      <a:pt x="2630" y="670"/>
                      <a:pt x="2739" y="943"/>
                    </a:cubicBezTo>
                    <a:cubicBezTo>
                      <a:pt x="2858" y="1240"/>
                      <a:pt x="2989" y="1919"/>
                      <a:pt x="2989" y="1919"/>
                    </a:cubicBezTo>
                    <a:lnTo>
                      <a:pt x="3204" y="1990"/>
                    </a:lnTo>
                    <a:cubicBezTo>
                      <a:pt x="3227" y="1705"/>
                      <a:pt x="3108" y="1026"/>
                      <a:pt x="2954" y="764"/>
                    </a:cubicBezTo>
                    <a:cubicBezTo>
                      <a:pt x="2790" y="513"/>
                      <a:pt x="1744" y="1"/>
                      <a:pt x="1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9"/>
              <p:cNvSpPr/>
              <p:nvPr/>
            </p:nvSpPr>
            <p:spPr>
              <a:xfrm>
                <a:off x="8129239" y="3776789"/>
                <a:ext cx="186566" cy="174088"/>
              </a:xfrm>
              <a:custGeom>
                <a:avLst/>
                <a:gdLst/>
                <a:ahLst/>
                <a:cxnLst/>
                <a:rect l="l" t="t" r="r" b="b"/>
                <a:pathLst>
                  <a:path w="2751" h="2567" extrusionOk="0">
                    <a:moveTo>
                      <a:pt x="863" y="0"/>
                    </a:moveTo>
                    <a:cubicBezTo>
                      <a:pt x="811" y="0"/>
                      <a:pt x="765" y="5"/>
                      <a:pt x="727" y="16"/>
                    </a:cubicBezTo>
                    <a:cubicBezTo>
                      <a:pt x="322" y="123"/>
                      <a:pt x="0" y="1289"/>
                      <a:pt x="191" y="2206"/>
                    </a:cubicBezTo>
                    <a:cubicBezTo>
                      <a:pt x="247" y="2473"/>
                      <a:pt x="286" y="2567"/>
                      <a:pt x="314" y="2567"/>
                    </a:cubicBezTo>
                    <a:cubicBezTo>
                      <a:pt x="381" y="2567"/>
                      <a:pt x="381" y="2028"/>
                      <a:pt x="381" y="2028"/>
                    </a:cubicBezTo>
                    <a:cubicBezTo>
                      <a:pt x="381" y="2028"/>
                      <a:pt x="560" y="539"/>
                      <a:pt x="965" y="456"/>
                    </a:cubicBezTo>
                    <a:cubicBezTo>
                      <a:pt x="1018" y="447"/>
                      <a:pt x="1077" y="442"/>
                      <a:pt x="1141" y="442"/>
                    </a:cubicBezTo>
                    <a:cubicBezTo>
                      <a:pt x="1561" y="442"/>
                      <a:pt x="2159" y="638"/>
                      <a:pt x="2262" y="897"/>
                    </a:cubicBezTo>
                    <a:cubicBezTo>
                      <a:pt x="2382" y="1194"/>
                      <a:pt x="2512" y="1861"/>
                      <a:pt x="2512" y="1861"/>
                    </a:cubicBezTo>
                    <a:lnTo>
                      <a:pt x="2727" y="1909"/>
                    </a:lnTo>
                    <a:cubicBezTo>
                      <a:pt x="2751" y="1623"/>
                      <a:pt x="2632" y="932"/>
                      <a:pt x="2465" y="682"/>
                    </a:cubicBezTo>
                    <a:cubicBezTo>
                      <a:pt x="2303" y="424"/>
                      <a:pt x="1345" y="0"/>
                      <a:pt x="8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9"/>
              <p:cNvSpPr/>
              <p:nvPr/>
            </p:nvSpPr>
            <p:spPr>
              <a:xfrm>
                <a:off x="8284811" y="3882380"/>
                <a:ext cx="39877" cy="30314"/>
              </a:xfrm>
              <a:custGeom>
                <a:avLst/>
                <a:gdLst/>
                <a:ahLst/>
                <a:cxnLst/>
                <a:rect l="l" t="t" r="r" b="b"/>
                <a:pathLst>
                  <a:path w="588" h="447" extrusionOk="0">
                    <a:moveTo>
                      <a:pt x="237" y="1"/>
                    </a:moveTo>
                    <a:cubicBezTo>
                      <a:pt x="89" y="1"/>
                      <a:pt x="0" y="116"/>
                      <a:pt x="28" y="209"/>
                    </a:cubicBezTo>
                    <a:cubicBezTo>
                      <a:pt x="40" y="328"/>
                      <a:pt x="457" y="447"/>
                      <a:pt x="457" y="447"/>
                    </a:cubicBezTo>
                    <a:cubicBezTo>
                      <a:pt x="516" y="364"/>
                      <a:pt x="588" y="137"/>
                      <a:pt x="373" y="30"/>
                    </a:cubicBezTo>
                    <a:cubicBezTo>
                      <a:pt x="324" y="9"/>
                      <a:pt x="278" y="1"/>
                      <a:pt x="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9"/>
              <p:cNvSpPr/>
              <p:nvPr/>
            </p:nvSpPr>
            <p:spPr>
              <a:xfrm>
                <a:off x="8348016" y="3937176"/>
                <a:ext cx="35604" cy="31264"/>
              </a:xfrm>
              <a:custGeom>
                <a:avLst/>
                <a:gdLst/>
                <a:ahLst/>
                <a:cxnLst/>
                <a:rect l="l" t="t" r="r" b="b"/>
                <a:pathLst>
                  <a:path w="525" h="461" extrusionOk="0">
                    <a:moveTo>
                      <a:pt x="283" y="1"/>
                    </a:moveTo>
                    <a:cubicBezTo>
                      <a:pt x="277" y="1"/>
                      <a:pt x="265" y="7"/>
                      <a:pt x="239" y="20"/>
                    </a:cubicBezTo>
                    <a:cubicBezTo>
                      <a:pt x="144" y="56"/>
                      <a:pt x="1" y="222"/>
                      <a:pt x="1" y="222"/>
                    </a:cubicBezTo>
                    <a:lnTo>
                      <a:pt x="251" y="460"/>
                    </a:lnTo>
                    <a:cubicBezTo>
                      <a:pt x="334" y="377"/>
                      <a:pt x="525" y="210"/>
                      <a:pt x="394" y="103"/>
                    </a:cubicBezTo>
                    <a:cubicBezTo>
                      <a:pt x="281" y="43"/>
                      <a:pt x="301" y="1"/>
                      <a:pt x="2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9"/>
              <p:cNvSpPr/>
              <p:nvPr/>
            </p:nvSpPr>
            <p:spPr>
              <a:xfrm>
                <a:off x="8092075" y="3904013"/>
                <a:ext cx="309316" cy="265506"/>
              </a:xfrm>
              <a:custGeom>
                <a:avLst/>
                <a:gdLst/>
                <a:ahLst/>
                <a:cxnLst/>
                <a:rect l="l" t="t" r="r" b="b"/>
                <a:pathLst>
                  <a:path w="4561" h="3915" extrusionOk="0">
                    <a:moveTo>
                      <a:pt x="2829" y="0"/>
                    </a:moveTo>
                    <a:cubicBezTo>
                      <a:pt x="2785" y="0"/>
                      <a:pt x="2743" y="10"/>
                      <a:pt x="2703" y="33"/>
                    </a:cubicBezTo>
                    <a:cubicBezTo>
                      <a:pt x="2227" y="283"/>
                      <a:pt x="513" y="985"/>
                      <a:pt x="370" y="1247"/>
                    </a:cubicBezTo>
                    <a:cubicBezTo>
                      <a:pt x="203" y="1521"/>
                      <a:pt x="1" y="1616"/>
                      <a:pt x="358" y="1914"/>
                    </a:cubicBezTo>
                    <a:lnTo>
                      <a:pt x="2382" y="3914"/>
                    </a:lnTo>
                    <a:lnTo>
                      <a:pt x="4299" y="3485"/>
                    </a:lnTo>
                    <a:cubicBezTo>
                      <a:pt x="4299" y="3485"/>
                      <a:pt x="4561" y="2080"/>
                      <a:pt x="4287" y="1616"/>
                    </a:cubicBezTo>
                    <a:cubicBezTo>
                      <a:pt x="4025" y="1202"/>
                      <a:pt x="3305" y="0"/>
                      <a:pt x="28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9"/>
              <p:cNvSpPr/>
              <p:nvPr/>
            </p:nvSpPr>
            <p:spPr>
              <a:xfrm>
                <a:off x="8102587" y="3873835"/>
                <a:ext cx="183379" cy="105117"/>
              </a:xfrm>
              <a:custGeom>
                <a:avLst/>
                <a:gdLst/>
                <a:ahLst/>
                <a:cxnLst/>
                <a:rect l="l" t="t" r="r" b="b"/>
                <a:pathLst>
                  <a:path w="2704" h="1550" extrusionOk="0">
                    <a:moveTo>
                      <a:pt x="2032" y="1"/>
                    </a:moveTo>
                    <a:cubicBezTo>
                      <a:pt x="1729" y="1"/>
                      <a:pt x="494" y="627"/>
                      <a:pt x="119" y="978"/>
                    </a:cubicBezTo>
                    <a:cubicBezTo>
                      <a:pt x="0" y="1073"/>
                      <a:pt x="143" y="1466"/>
                      <a:pt x="36" y="1549"/>
                    </a:cubicBezTo>
                    <a:cubicBezTo>
                      <a:pt x="36" y="1549"/>
                      <a:pt x="381" y="1513"/>
                      <a:pt x="1000" y="1347"/>
                    </a:cubicBezTo>
                    <a:cubicBezTo>
                      <a:pt x="1608" y="1168"/>
                      <a:pt x="2703" y="359"/>
                      <a:pt x="2703" y="359"/>
                    </a:cubicBezTo>
                    <a:cubicBezTo>
                      <a:pt x="2703" y="359"/>
                      <a:pt x="2322" y="13"/>
                      <a:pt x="2048" y="1"/>
                    </a:cubicBezTo>
                    <a:cubicBezTo>
                      <a:pt x="2043" y="1"/>
                      <a:pt x="2038" y="1"/>
                      <a:pt x="2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9"/>
              <p:cNvSpPr/>
              <p:nvPr/>
            </p:nvSpPr>
            <p:spPr>
              <a:xfrm>
                <a:off x="8251987" y="4129503"/>
                <a:ext cx="133261" cy="85993"/>
              </a:xfrm>
              <a:custGeom>
                <a:avLst/>
                <a:gdLst/>
                <a:ahLst/>
                <a:cxnLst/>
                <a:rect l="l" t="t" r="r" b="b"/>
                <a:pathLst>
                  <a:path w="1965" h="1268" extrusionOk="0">
                    <a:moveTo>
                      <a:pt x="1762" y="0"/>
                    </a:moveTo>
                    <a:cubicBezTo>
                      <a:pt x="1576" y="0"/>
                      <a:pt x="1275" y="48"/>
                      <a:pt x="941" y="137"/>
                    </a:cubicBezTo>
                    <a:cubicBezTo>
                      <a:pt x="405" y="291"/>
                      <a:pt x="0" y="482"/>
                      <a:pt x="36" y="589"/>
                    </a:cubicBezTo>
                    <a:lnTo>
                      <a:pt x="405" y="1268"/>
                    </a:lnTo>
                    <a:lnTo>
                      <a:pt x="1965" y="827"/>
                    </a:lnTo>
                    <a:lnTo>
                      <a:pt x="1953" y="53"/>
                    </a:lnTo>
                    <a:cubicBezTo>
                      <a:pt x="1944" y="17"/>
                      <a:pt x="1874" y="0"/>
                      <a:pt x="1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9"/>
              <p:cNvSpPr/>
              <p:nvPr/>
            </p:nvSpPr>
            <p:spPr>
              <a:xfrm>
                <a:off x="8260057" y="4146390"/>
                <a:ext cx="124377" cy="43268"/>
              </a:xfrm>
              <a:custGeom>
                <a:avLst/>
                <a:gdLst/>
                <a:ahLst/>
                <a:cxnLst/>
                <a:rect l="l" t="t" r="r" b="b"/>
                <a:pathLst>
                  <a:path w="1834" h="638" extrusionOk="0">
                    <a:moveTo>
                      <a:pt x="1649" y="0"/>
                    </a:moveTo>
                    <a:cubicBezTo>
                      <a:pt x="1476" y="0"/>
                      <a:pt x="1197" y="45"/>
                      <a:pt x="881" y="126"/>
                    </a:cubicBezTo>
                    <a:cubicBezTo>
                      <a:pt x="381" y="257"/>
                      <a:pt x="0" y="459"/>
                      <a:pt x="36" y="554"/>
                    </a:cubicBezTo>
                    <a:lnTo>
                      <a:pt x="83" y="638"/>
                    </a:lnTo>
                    <a:cubicBezTo>
                      <a:pt x="143" y="531"/>
                      <a:pt x="500" y="364"/>
                      <a:pt x="929" y="245"/>
                    </a:cubicBezTo>
                    <a:cubicBezTo>
                      <a:pt x="1213" y="164"/>
                      <a:pt x="1480" y="121"/>
                      <a:pt x="1655" y="121"/>
                    </a:cubicBezTo>
                    <a:cubicBezTo>
                      <a:pt x="1737" y="121"/>
                      <a:pt x="1799" y="131"/>
                      <a:pt x="1834" y="150"/>
                    </a:cubicBezTo>
                    <a:lnTo>
                      <a:pt x="1834" y="54"/>
                    </a:lnTo>
                    <a:cubicBezTo>
                      <a:pt x="1824" y="18"/>
                      <a:pt x="1758" y="0"/>
                      <a:pt x="1649"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9"/>
              <p:cNvSpPr/>
              <p:nvPr/>
            </p:nvSpPr>
            <p:spPr>
              <a:xfrm>
                <a:off x="8268128" y="4164971"/>
                <a:ext cx="116307" cy="40826"/>
              </a:xfrm>
              <a:custGeom>
                <a:avLst/>
                <a:gdLst/>
                <a:ahLst/>
                <a:cxnLst/>
                <a:rect l="l" t="t" r="r" b="b"/>
                <a:pathLst>
                  <a:path w="1715" h="602" extrusionOk="0">
                    <a:moveTo>
                      <a:pt x="1540" y="0"/>
                    </a:moveTo>
                    <a:cubicBezTo>
                      <a:pt x="1377" y="0"/>
                      <a:pt x="1115" y="45"/>
                      <a:pt x="822" y="126"/>
                    </a:cubicBezTo>
                    <a:cubicBezTo>
                      <a:pt x="357" y="257"/>
                      <a:pt x="0" y="435"/>
                      <a:pt x="24" y="530"/>
                    </a:cubicBezTo>
                    <a:lnTo>
                      <a:pt x="60" y="602"/>
                    </a:lnTo>
                    <a:cubicBezTo>
                      <a:pt x="119" y="507"/>
                      <a:pt x="453" y="352"/>
                      <a:pt x="857" y="245"/>
                    </a:cubicBezTo>
                    <a:cubicBezTo>
                      <a:pt x="1157" y="150"/>
                      <a:pt x="1427" y="105"/>
                      <a:pt x="1585" y="105"/>
                    </a:cubicBezTo>
                    <a:cubicBezTo>
                      <a:pt x="1646" y="105"/>
                      <a:pt x="1691" y="112"/>
                      <a:pt x="1715" y="126"/>
                    </a:cubicBezTo>
                    <a:lnTo>
                      <a:pt x="1715" y="54"/>
                    </a:lnTo>
                    <a:cubicBezTo>
                      <a:pt x="1705" y="18"/>
                      <a:pt x="1642" y="0"/>
                      <a:pt x="1540"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9"/>
              <p:cNvSpPr/>
              <p:nvPr/>
            </p:nvSpPr>
            <p:spPr>
              <a:xfrm>
                <a:off x="8277012" y="4181926"/>
                <a:ext cx="109864" cy="37232"/>
              </a:xfrm>
              <a:custGeom>
                <a:avLst/>
                <a:gdLst/>
                <a:ahLst/>
                <a:cxnLst/>
                <a:rect l="l" t="t" r="r" b="b"/>
                <a:pathLst>
                  <a:path w="1620" h="549" extrusionOk="0">
                    <a:moveTo>
                      <a:pt x="1431" y="0"/>
                    </a:moveTo>
                    <a:cubicBezTo>
                      <a:pt x="1278" y="0"/>
                      <a:pt x="1034" y="45"/>
                      <a:pt x="762" y="126"/>
                    </a:cubicBezTo>
                    <a:cubicBezTo>
                      <a:pt x="333" y="245"/>
                      <a:pt x="0" y="411"/>
                      <a:pt x="24" y="495"/>
                    </a:cubicBezTo>
                    <a:cubicBezTo>
                      <a:pt x="33" y="531"/>
                      <a:pt x="95" y="549"/>
                      <a:pt x="192" y="549"/>
                    </a:cubicBezTo>
                    <a:cubicBezTo>
                      <a:pt x="347" y="549"/>
                      <a:pt x="593" y="504"/>
                      <a:pt x="857" y="423"/>
                    </a:cubicBezTo>
                    <a:cubicBezTo>
                      <a:pt x="1286" y="304"/>
                      <a:pt x="1619" y="138"/>
                      <a:pt x="1596" y="54"/>
                    </a:cubicBezTo>
                    <a:cubicBezTo>
                      <a:pt x="1586" y="18"/>
                      <a:pt x="1526" y="0"/>
                      <a:pt x="1431"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9"/>
              <p:cNvSpPr/>
              <p:nvPr/>
            </p:nvSpPr>
            <p:spPr>
              <a:xfrm>
                <a:off x="8080750" y="3893773"/>
                <a:ext cx="330339" cy="248280"/>
              </a:xfrm>
              <a:custGeom>
                <a:avLst/>
                <a:gdLst/>
                <a:ahLst/>
                <a:cxnLst/>
                <a:rect l="l" t="t" r="r" b="b"/>
                <a:pathLst>
                  <a:path w="4871" h="3661" extrusionOk="0">
                    <a:moveTo>
                      <a:pt x="2984" y="0"/>
                    </a:moveTo>
                    <a:cubicBezTo>
                      <a:pt x="2897" y="0"/>
                      <a:pt x="2811" y="24"/>
                      <a:pt x="2727" y="76"/>
                    </a:cubicBezTo>
                    <a:cubicBezTo>
                      <a:pt x="1394" y="922"/>
                      <a:pt x="1061" y="922"/>
                      <a:pt x="370" y="1231"/>
                    </a:cubicBezTo>
                    <a:cubicBezTo>
                      <a:pt x="1" y="1684"/>
                      <a:pt x="560" y="2208"/>
                      <a:pt x="799" y="2386"/>
                    </a:cubicBezTo>
                    <a:cubicBezTo>
                      <a:pt x="799" y="2386"/>
                      <a:pt x="239" y="1743"/>
                      <a:pt x="596" y="1517"/>
                    </a:cubicBezTo>
                    <a:cubicBezTo>
                      <a:pt x="834" y="1374"/>
                      <a:pt x="1322" y="1529"/>
                      <a:pt x="2823" y="362"/>
                    </a:cubicBezTo>
                    <a:cubicBezTo>
                      <a:pt x="2851" y="358"/>
                      <a:pt x="2880" y="355"/>
                      <a:pt x="2908" y="355"/>
                    </a:cubicBezTo>
                    <a:cubicBezTo>
                      <a:pt x="3174" y="355"/>
                      <a:pt x="3427" y="556"/>
                      <a:pt x="3739" y="922"/>
                    </a:cubicBezTo>
                    <a:cubicBezTo>
                      <a:pt x="4073" y="1327"/>
                      <a:pt x="4418" y="1850"/>
                      <a:pt x="4466" y="2160"/>
                    </a:cubicBezTo>
                    <a:cubicBezTo>
                      <a:pt x="4549" y="2803"/>
                      <a:pt x="4275" y="3660"/>
                      <a:pt x="4275" y="3660"/>
                    </a:cubicBezTo>
                    <a:lnTo>
                      <a:pt x="4466" y="3636"/>
                    </a:lnTo>
                    <a:cubicBezTo>
                      <a:pt x="4609" y="3291"/>
                      <a:pt x="4871" y="2172"/>
                      <a:pt x="4573" y="1648"/>
                    </a:cubicBezTo>
                    <a:cubicBezTo>
                      <a:pt x="4312" y="1209"/>
                      <a:pt x="3610" y="0"/>
                      <a:pt x="2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9"/>
              <p:cNvSpPr/>
              <p:nvPr/>
            </p:nvSpPr>
            <p:spPr>
              <a:xfrm>
                <a:off x="8247104" y="3936904"/>
                <a:ext cx="84840" cy="193009"/>
              </a:xfrm>
              <a:custGeom>
                <a:avLst/>
                <a:gdLst/>
                <a:ahLst/>
                <a:cxnLst/>
                <a:rect l="l" t="t" r="r" b="b"/>
                <a:pathLst>
                  <a:path w="1251" h="2846" extrusionOk="0">
                    <a:moveTo>
                      <a:pt x="405" y="0"/>
                    </a:moveTo>
                    <a:cubicBezTo>
                      <a:pt x="405" y="0"/>
                      <a:pt x="120" y="298"/>
                      <a:pt x="1" y="345"/>
                    </a:cubicBezTo>
                    <a:cubicBezTo>
                      <a:pt x="727" y="1965"/>
                      <a:pt x="1132" y="2798"/>
                      <a:pt x="1132" y="2798"/>
                    </a:cubicBezTo>
                    <a:lnTo>
                      <a:pt x="1251" y="2846"/>
                    </a:lnTo>
                    <a:lnTo>
                      <a:pt x="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9"/>
              <p:cNvSpPr/>
              <p:nvPr/>
            </p:nvSpPr>
            <p:spPr>
              <a:xfrm>
                <a:off x="8292338" y="3942533"/>
                <a:ext cx="39605" cy="187380"/>
              </a:xfrm>
              <a:custGeom>
                <a:avLst/>
                <a:gdLst/>
                <a:ahLst/>
                <a:cxnLst/>
                <a:rect l="l" t="t" r="r" b="b"/>
                <a:pathLst>
                  <a:path w="584" h="2763" extrusionOk="0">
                    <a:moveTo>
                      <a:pt x="0" y="0"/>
                    </a:moveTo>
                    <a:lnTo>
                      <a:pt x="584" y="2763"/>
                    </a:lnTo>
                    <a:cubicBezTo>
                      <a:pt x="584" y="2763"/>
                      <a:pt x="572" y="453"/>
                      <a:pt x="453" y="298"/>
                    </a:cubicBezTo>
                    <a:cubicBezTo>
                      <a:pt x="358" y="119"/>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9"/>
              <p:cNvSpPr/>
              <p:nvPr/>
            </p:nvSpPr>
            <p:spPr>
              <a:xfrm>
                <a:off x="8331875" y="4030559"/>
                <a:ext cx="48557" cy="66258"/>
              </a:xfrm>
              <a:custGeom>
                <a:avLst/>
                <a:gdLst/>
                <a:ahLst/>
                <a:cxnLst/>
                <a:rect l="l" t="t" r="r" b="b"/>
                <a:pathLst>
                  <a:path w="716" h="977" extrusionOk="0">
                    <a:moveTo>
                      <a:pt x="310" y="0"/>
                    </a:moveTo>
                    <a:cubicBezTo>
                      <a:pt x="132" y="24"/>
                      <a:pt x="1" y="238"/>
                      <a:pt x="13" y="512"/>
                    </a:cubicBezTo>
                    <a:cubicBezTo>
                      <a:pt x="36" y="762"/>
                      <a:pt x="179" y="953"/>
                      <a:pt x="358" y="976"/>
                    </a:cubicBezTo>
                    <a:lnTo>
                      <a:pt x="584" y="976"/>
                    </a:lnTo>
                    <a:lnTo>
                      <a:pt x="584" y="869"/>
                    </a:lnTo>
                    <a:cubicBezTo>
                      <a:pt x="667" y="786"/>
                      <a:pt x="715" y="631"/>
                      <a:pt x="703" y="465"/>
                    </a:cubicBezTo>
                    <a:cubicBezTo>
                      <a:pt x="691" y="334"/>
                      <a:pt x="644" y="214"/>
                      <a:pt x="560" y="131"/>
                    </a:cubicBezTo>
                    <a:lnTo>
                      <a:pt x="5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9"/>
              <p:cNvSpPr/>
              <p:nvPr/>
            </p:nvSpPr>
            <p:spPr>
              <a:xfrm>
                <a:off x="8344828" y="4030491"/>
                <a:ext cx="48490" cy="66326"/>
              </a:xfrm>
              <a:custGeom>
                <a:avLst/>
                <a:gdLst/>
                <a:ahLst/>
                <a:cxnLst/>
                <a:rect l="l" t="t" r="r" b="b"/>
                <a:pathLst>
                  <a:path w="715" h="978" extrusionOk="0">
                    <a:moveTo>
                      <a:pt x="348" y="1"/>
                    </a:moveTo>
                    <a:cubicBezTo>
                      <a:pt x="343" y="1"/>
                      <a:pt x="338" y="1"/>
                      <a:pt x="334" y="1"/>
                    </a:cubicBezTo>
                    <a:cubicBezTo>
                      <a:pt x="143" y="25"/>
                      <a:pt x="0" y="251"/>
                      <a:pt x="24" y="513"/>
                    </a:cubicBezTo>
                    <a:cubicBezTo>
                      <a:pt x="36" y="768"/>
                      <a:pt x="205" y="978"/>
                      <a:pt x="379" y="978"/>
                    </a:cubicBezTo>
                    <a:cubicBezTo>
                      <a:pt x="384" y="978"/>
                      <a:pt x="388" y="978"/>
                      <a:pt x="393" y="977"/>
                    </a:cubicBezTo>
                    <a:cubicBezTo>
                      <a:pt x="584" y="977"/>
                      <a:pt x="715" y="739"/>
                      <a:pt x="703" y="466"/>
                    </a:cubicBezTo>
                    <a:cubicBezTo>
                      <a:pt x="691" y="211"/>
                      <a:pt x="522"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9"/>
              <p:cNvSpPr/>
              <p:nvPr/>
            </p:nvSpPr>
            <p:spPr>
              <a:xfrm>
                <a:off x="8128425" y="3608265"/>
                <a:ext cx="178496" cy="263268"/>
              </a:xfrm>
              <a:custGeom>
                <a:avLst/>
                <a:gdLst/>
                <a:ahLst/>
                <a:cxnLst/>
                <a:rect l="l" t="t" r="r" b="b"/>
                <a:pathLst>
                  <a:path w="2632" h="3882" extrusionOk="0">
                    <a:moveTo>
                      <a:pt x="810" y="0"/>
                    </a:moveTo>
                    <a:cubicBezTo>
                      <a:pt x="691" y="619"/>
                      <a:pt x="774" y="1012"/>
                      <a:pt x="512" y="1334"/>
                    </a:cubicBezTo>
                    <a:cubicBezTo>
                      <a:pt x="262" y="1667"/>
                      <a:pt x="0" y="2334"/>
                      <a:pt x="119" y="2751"/>
                    </a:cubicBezTo>
                    <a:cubicBezTo>
                      <a:pt x="179" y="2953"/>
                      <a:pt x="500" y="3513"/>
                      <a:pt x="798" y="3751"/>
                    </a:cubicBezTo>
                    <a:cubicBezTo>
                      <a:pt x="918" y="3845"/>
                      <a:pt x="1047" y="3881"/>
                      <a:pt x="1173" y="3881"/>
                    </a:cubicBezTo>
                    <a:cubicBezTo>
                      <a:pt x="1560" y="3881"/>
                      <a:pt x="1920" y="3537"/>
                      <a:pt x="1929" y="3429"/>
                    </a:cubicBezTo>
                    <a:cubicBezTo>
                      <a:pt x="1965" y="3179"/>
                      <a:pt x="1643" y="3286"/>
                      <a:pt x="1512" y="3179"/>
                    </a:cubicBezTo>
                    <a:cubicBezTo>
                      <a:pt x="1322" y="3036"/>
                      <a:pt x="1203" y="2608"/>
                      <a:pt x="1405" y="2441"/>
                    </a:cubicBezTo>
                    <a:cubicBezTo>
                      <a:pt x="1419" y="2430"/>
                      <a:pt x="1433" y="2425"/>
                      <a:pt x="1447" y="2425"/>
                    </a:cubicBezTo>
                    <a:cubicBezTo>
                      <a:pt x="1614" y="2425"/>
                      <a:pt x="1753" y="3183"/>
                      <a:pt x="2095" y="3183"/>
                    </a:cubicBezTo>
                    <a:cubicBezTo>
                      <a:pt x="2150" y="3183"/>
                      <a:pt x="2209" y="3164"/>
                      <a:pt x="2274" y="3120"/>
                    </a:cubicBezTo>
                    <a:cubicBezTo>
                      <a:pt x="2453" y="3001"/>
                      <a:pt x="1977" y="2024"/>
                      <a:pt x="2203" y="1750"/>
                    </a:cubicBezTo>
                    <a:cubicBezTo>
                      <a:pt x="2417" y="1488"/>
                      <a:pt x="2632" y="953"/>
                      <a:pt x="2513" y="738"/>
                    </a:cubicBezTo>
                    <a:cubicBezTo>
                      <a:pt x="2394" y="524"/>
                      <a:pt x="810" y="0"/>
                      <a:pt x="8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9"/>
              <p:cNvSpPr/>
              <p:nvPr/>
            </p:nvSpPr>
            <p:spPr>
              <a:xfrm>
                <a:off x="8222080" y="3785063"/>
                <a:ext cx="80025" cy="60832"/>
              </a:xfrm>
              <a:custGeom>
                <a:avLst/>
                <a:gdLst/>
                <a:ahLst/>
                <a:cxnLst/>
                <a:rect l="l" t="t" r="r" b="b"/>
                <a:pathLst>
                  <a:path w="1180" h="897" extrusionOk="0">
                    <a:moveTo>
                      <a:pt x="84" y="1"/>
                    </a:moveTo>
                    <a:cubicBezTo>
                      <a:pt x="0" y="191"/>
                      <a:pt x="12" y="310"/>
                      <a:pt x="12" y="310"/>
                    </a:cubicBezTo>
                    <a:cubicBezTo>
                      <a:pt x="108" y="334"/>
                      <a:pt x="798" y="477"/>
                      <a:pt x="917" y="786"/>
                    </a:cubicBezTo>
                    <a:cubicBezTo>
                      <a:pt x="945" y="867"/>
                      <a:pt x="976" y="897"/>
                      <a:pt x="1007" y="897"/>
                    </a:cubicBezTo>
                    <a:cubicBezTo>
                      <a:pt x="1094" y="897"/>
                      <a:pt x="1179" y="656"/>
                      <a:pt x="1179" y="656"/>
                    </a:cubicBezTo>
                    <a:cubicBezTo>
                      <a:pt x="1179" y="656"/>
                      <a:pt x="1001" y="155"/>
                      <a:pt x="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9"/>
              <p:cNvSpPr/>
              <p:nvPr/>
            </p:nvSpPr>
            <p:spPr>
              <a:xfrm>
                <a:off x="8409390" y="4196845"/>
                <a:ext cx="237497" cy="290055"/>
              </a:xfrm>
              <a:custGeom>
                <a:avLst/>
                <a:gdLst/>
                <a:ahLst/>
                <a:cxnLst/>
                <a:rect l="l" t="t" r="r" b="b"/>
                <a:pathLst>
                  <a:path w="3502" h="4277" extrusionOk="0">
                    <a:moveTo>
                      <a:pt x="441" y="1"/>
                    </a:moveTo>
                    <a:cubicBezTo>
                      <a:pt x="441" y="1"/>
                      <a:pt x="1" y="3370"/>
                      <a:pt x="1" y="3847"/>
                    </a:cubicBezTo>
                    <a:cubicBezTo>
                      <a:pt x="1" y="4243"/>
                      <a:pt x="1836" y="4277"/>
                      <a:pt x="2634" y="4277"/>
                    </a:cubicBezTo>
                    <a:cubicBezTo>
                      <a:pt x="2794" y="4277"/>
                      <a:pt x="2912" y="4275"/>
                      <a:pt x="2965" y="4275"/>
                    </a:cubicBezTo>
                    <a:cubicBezTo>
                      <a:pt x="3299" y="4275"/>
                      <a:pt x="3454" y="1418"/>
                      <a:pt x="3501" y="275"/>
                    </a:cubicBezTo>
                    <a:lnTo>
                      <a:pt x="3501" y="275"/>
                    </a:lnTo>
                    <a:cubicBezTo>
                      <a:pt x="3450" y="283"/>
                      <a:pt x="3341" y="288"/>
                      <a:pt x="3192" y="288"/>
                    </a:cubicBezTo>
                    <a:cubicBezTo>
                      <a:pt x="2507" y="288"/>
                      <a:pt x="989" y="196"/>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9"/>
              <p:cNvSpPr/>
              <p:nvPr/>
            </p:nvSpPr>
            <p:spPr>
              <a:xfrm>
                <a:off x="8709750" y="4195285"/>
                <a:ext cx="262522" cy="294124"/>
              </a:xfrm>
              <a:custGeom>
                <a:avLst/>
                <a:gdLst/>
                <a:ahLst/>
                <a:cxnLst/>
                <a:rect l="l" t="t" r="r" b="b"/>
                <a:pathLst>
                  <a:path w="3871" h="4337" extrusionOk="0">
                    <a:moveTo>
                      <a:pt x="3311" y="0"/>
                    </a:moveTo>
                    <a:cubicBezTo>
                      <a:pt x="3013" y="155"/>
                      <a:pt x="382" y="441"/>
                      <a:pt x="1" y="441"/>
                    </a:cubicBezTo>
                    <a:cubicBezTo>
                      <a:pt x="1" y="441"/>
                      <a:pt x="203" y="3977"/>
                      <a:pt x="394" y="4251"/>
                    </a:cubicBezTo>
                    <a:cubicBezTo>
                      <a:pt x="435" y="4311"/>
                      <a:pt x="594" y="4336"/>
                      <a:pt x="823" y="4336"/>
                    </a:cubicBezTo>
                    <a:cubicBezTo>
                      <a:pt x="1721" y="4336"/>
                      <a:pt x="3687" y="3950"/>
                      <a:pt x="3763" y="3798"/>
                    </a:cubicBezTo>
                    <a:cubicBezTo>
                      <a:pt x="3870" y="3608"/>
                      <a:pt x="3549" y="1345"/>
                      <a:pt x="3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9"/>
              <p:cNvSpPr/>
              <p:nvPr/>
            </p:nvSpPr>
            <p:spPr>
              <a:xfrm>
                <a:off x="8162333" y="3560590"/>
                <a:ext cx="185752" cy="144587"/>
              </a:xfrm>
              <a:custGeom>
                <a:avLst/>
                <a:gdLst/>
                <a:ahLst/>
                <a:cxnLst/>
                <a:rect l="l" t="t" r="r" b="b"/>
                <a:pathLst>
                  <a:path w="2739" h="2132" extrusionOk="0">
                    <a:moveTo>
                      <a:pt x="274" y="1"/>
                    </a:moveTo>
                    <a:cubicBezTo>
                      <a:pt x="191" y="1"/>
                      <a:pt x="119" y="429"/>
                      <a:pt x="0" y="1060"/>
                    </a:cubicBezTo>
                    <a:cubicBezTo>
                      <a:pt x="47" y="1055"/>
                      <a:pt x="95" y="1052"/>
                      <a:pt x="144" y="1052"/>
                    </a:cubicBezTo>
                    <a:cubicBezTo>
                      <a:pt x="1118" y="1052"/>
                      <a:pt x="2382" y="2132"/>
                      <a:pt x="2382" y="2132"/>
                    </a:cubicBezTo>
                    <a:cubicBezTo>
                      <a:pt x="2382" y="2132"/>
                      <a:pt x="2548" y="1668"/>
                      <a:pt x="2739" y="1287"/>
                    </a:cubicBezTo>
                    <a:cubicBezTo>
                      <a:pt x="2096" y="489"/>
                      <a:pt x="310" y="1"/>
                      <a:pt x="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9"/>
              <p:cNvSpPr/>
              <p:nvPr/>
            </p:nvSpPr>
            <p:spPr>
              <a:xfrm>
                <a:off x="8166335" y="3580799"/>
                <a:ext cx="173681" cy="108237"/>
              </a:xfrm>
              <a:custGeom>
                <a:avLst/>
                <a:gdLst/>
                <a:ahLst/>
                <a:cxnLst/>
                <a:rect l="l" t="t" r="r" b="b"/>
                <a:pathLst>
                  <a:path w="2561" h="1596" extrusionOk="0">
                    <a:moveTo>
                      <a:pt x="111" y="0"/>
                    </a:moveTo>
                    <a:cubicBezTo>
                      <a:pt x="110" y="0"/>
                      <a:pt x="109" y="0"/>
                      <a:pt x="108" y="0"/>
                    </a:cubicBezTo>
                    <a:cubicBezTo>
                      <a:pt x="72" y="12"/>
                      <a:pt x="37" y="239"/>
                      <a:pt x="1" y="453"/>
                    </a:cubicBezTo>
                    <a:cubicBezTo>
                      <a:pt x="44" y="448"/>
                      <a:pt x="89" y="446"/>
                      <a:pt x="133" y="446"/>
                    </a:cubicBezTo>
                    <a:cubicBezTo>
                      <a:pt x="1170" y="446"/>
                      <a:pt x="2418" y="1596"/>
                      <a:pt x="2418" y="1596"/>
                    </a:cubicBezTo>
                    <a:cubicBezTo>
                      <a:pt x="2418" y="1596"/>
                      <a:pt x="2537" y="1346"/>
                      <a:pt x="2561" y="1227"/>
                    </a:cubicBezTo>
                    <a:cubicBezTo>
                      <a:pt x="1927" y="428"/>
                      <a:pt x="203" y="0"/>
                      <a:pt x="1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9"/>
              <p:cNvSpPr/>
              <p:nvPr/>
            </p:nvSpPr>
            <p:spPr>
              <a:xfrm>
                <a:off x="8263245" y="3254602"/>
                <a:ext cx="172867" cy="191449"/>
              </a:xfrm>
              <a:custGeom>
                <a:avLst/>
                <a:gdLst/>
                <a:ahLst/>
                <a:cxnLst/>
                <a:rect l="l" t="t" r="r" b="b"/>
                <a:pathLst>
                  <a:path w="2549" h="2823" extrusionOk="0">
                    <a:moveTo>
                      <a:pt x="429" y="0"/>
                    </a:moveTo>
                    <a:cubicBezTo>
                      <a:pt x="96" y="762"/>
                      <a:pt x="1" y="1227"/>
                      <a:pt x="1" y="1227"/>
                    </a:cubicBezTo>
                    <a:cubicBezTo>
                      <a:pt x="310" y="1453"/>
                      <a:pt x="1596" y="1834"/>
                      <a:pt x="2239" y="2822"/>
                    </a:cubicBezTo>
                    <a:cubicBezTo>
                      <a:pt x="2513" y="2143"/>
                      <a:pt x="2549" y="1810"/>
                      <a:pt x="2549" y="1810"/>
                    </a:cubicBezTo>
                    <a:cubicBezTo>
                      <a:pt x="2549" y="1810"/>
                      <a:pt x="1882" y="560"/>
                      <a:pt x="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9"/>
              <p:cNvSpPr/>
              <p:nvPr/>
            </p:nvSpPr>
            <p:spPr>
              <a:xfrm>
                <a:off x="8269687" y="3280440"/>
                <a:ext cx="162423" cy="143773"/>
              </a:xfrm>
              <a:custGeom>
                <a:avLst/>
                <a:gdLst/>
                <a:ahLst/>
                <a:cxnLst/>
                <a:rect l="l" t="t" r="r" b="b"/>
                <a:pathLst>
                  <a:path w="2395" h="2120" extrusionOk="0">
                    <a:moveTo>
                      <a:pt x="180" y="0"/>
                    </a:moveTo>
                    <a:cubicBezTo>
                      <a:pt x="72" y="238"/>
                      <a:pt x="1" y="500"/>
                      <a:pt x="1" y="500"/>
                    </a:cubicBezTo>
                    <a:cubicBezTo>
                      <a:pt x="858" y="679"/>
                      <a:pt x="1989" y="1465"/>
                      <a:pt x="2263" y="2120"/>
                    </a:cubicBezTo>
                    <a:cubicBezTo>
                      <a:pt x="2346" y="1858"/>
                      <a:pt x="2394" y="1703"/>
                      <a:pt x="2394" y="1703"/>
                    </a:cubicBezTo>
                    <a:cubicBezTo>
                      <a:pt x="2394" y="1703"/>
                      <a:pt x="1751" y="560"/>
                      <a:pt x="1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9"/>
              <p:cNvSpPr/>
              <p:nvPr/>
            </p:nvSpPr>
            <p:spPr>
              <a:xfrm>
                <a:off x="8428785" y="3338830"/>
                <a:ext cx="493440" cy="99081"/>
              </a:xfrm>
              <a:custGeom>
                <a:avLst/>
                <a:gdLst/>
                <a:ahLst/>
                <a:cxnLst/>
                <a:rect l="l" t="t" r="r" b="b"/>
                <a:pathLst>
                  <a:path w="7276" h="1461" extrusionOk="0">
                    <a:moveTo>
                      <a:pt x="4244" y="1"/>
                    </a:moveTo>
                    <a:cubicBezTo>
                      <a:pt x="3040" y="1"/>
                      <a:pt x="1576" y="107"/>
                      <a:pt x="48" y="461"/>
                    </a:cubicBezTo>
                    <a:cubicBezTo>
                      <a:pt x="0" y="1294"/>
                      <a:pt x="12" y="1461"/>
                      <a:pt x="12" y="1461"/>
                    </a:cubicBezTo>
                    <a:cubicBezTo>
                      <a:pt x="264" y="1343"/>
                      <a:pt x="2670" y="930"/>
                      <a:pt x="4844" y="930"/>
                    </a:cubicBezTo>
                    <a:cubicBezTo>
                      <a:pt x="5753" y="930"/>
                      <a:pt x="6622" y="1002"/>
                      <a:pt x="7275" y="1199"/>
                    </a:cubicBezTo>
                    <a:cubicBezTo>
                      <a:pt x="7275" y="580"/>
                      <a:pt x="7251" y="235"/>
                      <a:pt x="7251" y="235"/>
                    </a:cubicBezTo>
                    <a:cubicBezTo>
                      <a:pt x="7251" y="235"/>
                      <a:pt x="6034" y="1"/>
                      <a:pt x="42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9"/>
              <p:cNvSpPr/>
              <p:nvPr/>
            </p:nvSpPr>
            <p:spPr>
              <a:xfrm>
                <a:off x="8428582" y="3359650"/>
                <a:ext cx="492830" cy="65715"/>
              </a:xfrm>
              <a:custGeom>
                <a:avLst/>
                <a:gdLst/>
                <a:ahLst/>
                <a:cxnLst/>
                <a:rect l="l" t="t" r="r" b="b"/>
                <a:pathLst>
                  <a:path w="7267" h="969" extrusionOk="0">
                    <a:moveTo>
                      <a:pt x="4398" y="0"/>
                    </a:moveTo>
                    <a:cubicBezTo>
                      <a:pt x="3164" y="0"/>
                      <a:pt x="1641" y="105"/>
                      <a:pt x="51" y="463"/>
                    </a:cubicBezTo>
                    <a:cubicBezTo>
                      <a:pt x="38" y="650"/>
                      <a:pt x="28" y="772"/>
                      <a:pt x="21" y="849"/>
                    </a:cubicBezTo>
                    <a:lnTo>
                      <a:pt x="21" y="849"/>
                    </a:lnTo>
                    <a:cubicBezTo>
                      <a:pt x="349" y="723"/>
                      <a:pt x="2704" y="325"/>
                      <a:pt x="4835" y="325"/>
                    </a:cubicBezTo>
                    <a:cubicBezTo>
                      <a:pt x="5744" y="325"/>
                      <a:pt x="6613" y="398"/>
                      <a:pt x="7266" y="594"/>
                    </a:cubicBezTo>
                    <a:cubicBezTo>
                      <a:pt x="7254" y="356"/>
                      <a:pt x="7266" y="202"/>
                      <a:pt x="7266" y="202"/>
                    </a:cubicBezTo>
                    <a:cubicBezTo>
                      <a:pt x="7266" y="202"/>
                      <a:pt x="6111" y="0"/>
                      <a:pt x="4398" y="0"/>
                    </a:cubicBezTo>
                    <a:close/>
                    <a:moveTo>
                      <a:pt x="21" y="849"/>
                    </a:moveTo>
                    <a:cubicBezTo>
                      <a:pt x="14" y="852"/>
                      <a:pt x="8" y="854"/>
                      <a:pt x="3" y="856"/>
                    </a:cubicBezTo>
                    <a:cubicBezTo>
                      <a:pt x="3" y="856"/>
                      <a:pt x="0" y="968"/>
                      <a:pt x="5" y="968"/>
                    </a:cubicBezTo>
                    <a:cubicBezTo>
                      <a:pt x="8" y="968"/>
                      <a:pt x="12" y="939"/>
                      <a:pt x="21" y="84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9"/>
              <p:cNvSpPr/>
              <p:nvPr/>
            </p:nvSpPr>
            <p:spPr>
              <a:xfrm>
                <a:off x="8759053" y="3248769"/>
                <a:ext cx="118748" cy="193416"/>
              </a:xfrm>
              <a:custGeom>
                <a:avLst/>
                <a:gdLst/>
                <a:ahLst/>
                <a:cxnLst/>
                <a:rect l="l" t="t" r="r" b="b"/>
                <a:pathLst>
                  <a:path w="1751" h="2852" extrusionOk="0">
                    <a:moveTo>
                      <a:pt x="1268" y="0"/>
                    </a:moveTo>
                    <a:cubicBezTo>
                      <a:pt x="833" y="0"/>
                      <a:pt x="48" y="122"/>
                      <a:pt x="48" y="122"/>
                    </a:cubicBezTo>
                    <a:cubicBezTo>
                      <a:pt x="131" y="443"/>
                      <a:pt x="0" y="2694"/>
                      <a:pt x="322" y="2801"/>
                    </a:cubicBezTo>
                    <a:cubicBezTo>
                      <a:pt x="446" y="2832"/>
                      <a:pt x="670" y="2851"/>
                      <a:pt x="903" y="2851"/>
                    </a:cubicBezTo>
                    <a:cubicBezTo>
                      <a:pt x="1296" y="2851"/>
                      <a:pt x="1715" y="2796"/>
                      <a:pt x="1715" y="2646"/>
                    </a:cubicBezTo>
                    <a:cubicBezTo>
                      <a:pt x="1715" y="2408"/>
                      <a:pt x="1750" y="122"/>
                      <a:pt x="1512" y="27"/>
                    </a:cubicBezTo>
                    <a:cubicBezTo>
                      <a:pt x="1465" y="8"/>
                      <a:pt x="1377" y="0"/>
                      <a:pt x="12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9"/>
              <p:cNvSpPr/>
              <p:nvPr/>
            </p:nvSpPr>
            <p:spPr>
              <a:xfrm>
                <a:off x="8740471" y="3226254"/>
                <a:ext cx="153471" cy="85043"/>
              </a:xfrm>
              <a:custGeom>
                <a:avLst/>
                <a:gdLst/>
                <a:ahLst/>
                <a:cxnLst/>
                <a:rect l="l" t="t" r="r" b="b"/>
                <a:pathLst>
                  <a:path w="2263" h="1254" extrusionOk="0">
                    <a:moveTo>
                      <a:pt x="1667" y="0"/>
                    </a:moveTo>
                    <a:cubicBezTo>
                      <a:pt x="1105" y="0"/>
                      <a:pt x="110" y="97"/>
                      <a:pt x="0" y="97"/>
                    </a:cubicBezTo>
                    <a:cubicBezTo>
                      <a:pt x="0" y="97"/>
                      <a:pt x="119" y="740"/>
                      <a:pt x="119" y="1073"/>
                    </a:cubicBezTo>
                    <a:cubicBezTo>
                      <a:pt x="119" y="1209"/>
                      <a:pt x="395" y="1254"/>
                      <a:pt x="739" y="1254"/>
                    </a:cubicBezTo>
                    <a:cubicBezTo>
                      <a:pt x="1239" y="1254"/>
                      <a:pt x="1883" y="1158"/>
                      <a:pt x="2024" y="1109"/>
                    </a:cubicBezTo>
                    <a:cubicBezTo>
                      <a:pt x="2262" y="1014"/>
                      <a:pt x="2024" y="228"/>
                      <a:pt x="2048" y="61"/>
                    </a:cubicBezTo>
                    <a:cubicBezTo>
                      <a:pt x="2052" y="16"/>
                      <a:pt x="1895" y="0"/>
                      <a:pt x="16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9"/>
              <p:cNvSpPr/>
              <p:nvPr/>
            </p:nvSpPr>
            <p:spPr>
              <a:xfrm>
                <a:off x="8763054" y="3336931"/>
                <a:ext cx="114747" cy="69513"/>
              </a:xfrm>
              <a:custGeom>
                <a:avLst/>
                <a:gdLst/>
                <a:ahLst/>
                <a:cxnLst/>
                <a:rect l="l" t="t" r="r" b="b"/>
                <a:pathLst>
                  <a:path w="1692" h="1025" extrusionOk="0">
                    <a:moveTo>
                      <a:pt x="758" y="0"/>
                    </a:moveTo>
                    <a:cubicBezTo>
                      <a:pt x="562" y="0"/>
                      <a:pt x="328" y="11"/>
                      <a:pt x="48" y="36"/>
                    </a:cubicBezTo>
                    <a:cubicBezTo>
                      <a:pt x="1" y="382"/>
                      <a:pt x="72" y="965"/>
                      <a:pt x="72" y="965"/>
                    </a:cubicBezTo>
                    <a:cubicBezTo>
                      <a:pt x="114" y="939"/>
                      <a:pt x="388" y="922"/>
                      <a:pt x="698" y="922"/>
                    </a:cubicBezTo>
                    <a:cubicBezTo>
                      <a:pt x="1102" y="922"/>
                      <a:pt x="1567" y="951"/>
                      <a:pt x="1668" y="1025"/>
                    </a:cubicBezTo>
                    <a:cubicBezTo>
                      <a:pt x="1691" y="667"/>
                      <a:pt x="1668" y="132"/>
                      <a:pt x="1668" y="132"/>
                    </a:cubicBezTo>
                    <a:cubicBezTo>
                      <a:pt x="1668" y="132"/>
                      <a:pt x="1463" y="0"/>
                      <a:pt x="7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9"/>
              <p:cNvSpPr/>
              <p:nvPr/>
            </p:nvSpPr>
            <p:spPr>
              <a:xfrm>
                <a:off x="8764682" y="3353478"/>
                <a:ext cx="112306" cy="36011"/>
              </a:xfrm>
              <a:custGeom>
                <a:avLst/>
                <a:gdLst/>
                <a:ahLst/>
                <a:cxnLst/>
                <a:rect l="l" t="t" r="r" b="b"/>
                <a:pathLst>
                  <a:path w="1656" h="531" extrusionOk="0">
                    <a:moveTo>
                      <a:pt x="830" y="1"/>
                    </a:moveTo>
                    <a:cubicBezTo>
                      <a:pt x="597" y="1"/>
                      <a:pt x="318" y="30"/>
                      <a:pt x="0" y="114"/>
                    </a:cubicBezTo>
                    <a:cubicBezTo>
                      <a:pt x="0" y="257"/>
                      <a:pt x="24" y="447"/>
                      <a:pt x="24" y="447"/>
                    </a:cubicBezTo>
                    <a:cubicBezTo>
                      <a:pt x="37" y="435"/>
                      <a:pt x="415" y="399"/>
                      <a:pt x="809" y="399"/>
                    </a:cubicBezTo>
                    <a:cubicBezTo>
                      <a:pt x="1167" y="399"/>
                      <a:pt x="1536" y="429"/>
                      <a:pt x="1655" y="531"/>
                    </a:cubicBezTo>
                    <a:lnTo>
                      <a:pt x="1655" y="150"/>
                    </a:lnTo>
                    <a:cubicBezTo>
                      <a:pt x="1655" y="150"/>
                      <a:pt x="1358" y="1"/>
                      <a:pt x="8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9"/>
              <p:cNvSpPr/>
              <p:nvPr/>
            </p:nvSpPr>
            <p:spPr>
              <a:xfrm>
                <a:off x="8844638" y="3100387"/>
                <a:ext cx="268896" cy="317522"/>
              </a:xfrm>
              <a:custGeom>
                <a:avLst/>
                <a:gdLst/>
                <a:ahLst/>
                <a:cxnLst/>
                <a:rect l="l" t="t" r="r" b="b"/>
                <a:pathLst>
                  <a:path w="3965" h="4682" extrusionOk="0">
                    <a:moveTo>
                      <a:pt x="1619" y="0"/>
                    </a:moveTo>
                    <a:cubicBezTo>
                      <a:pt x="1536" y="405"/>
                      <a:pt x="238" y="1619"/>
                      <a:pt x="0" y="1667"/>
                    </a:cubicBezTo>
                    <a:cubicBezTo>
                      <a:pt x="562" y="2369"/>
                      <a:pt x="1170" y="4681"/>
                      <a:pt x="2502" y="4681"/>
                    </a:cubicBezTo>
                    <a:cubicBezTo>
                      <a:pt x="2525" y="4681"/>
                      <a:pt x="2548" y="4681"/>
                      <a:pt x="2572" y="4679"/>
                    </a:cubicBezTo>
                    <a:cubicBezTo>
                      <a:pt x="3965" y="4584"/>
                      <a:pt x="3501" y="4036"/>
                      <a:pt x="3584" y="3905"/>
                    </a:cubicBezTo>
                    <a:cubicBezTo>
                      <a:pt x="3679" y="3751"/>
                      <a:pt x="3620" y="2096"/>
                      <a:pt x="2953" y="1250"/>
                    </a:cubicBezTo>
                    <a:cubicBezTo>
                      <a:pt x="2298" y="393"/>
                      <a:pt x="1619" y="0"/>
                      <a:pt x="16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9"/>
              <p:cNvSpPr/>
              <p:nvPr/>
            </p:nvSpPr>
            <p:spPr>
              <a:xfrm>
                <a:off x="8869662" y="3141551"/>
                <a:ext cx="181751" cy="171239"/>
              </a:xfrm>
              <a:custGeom>
                <a:avLst/>
                <a:gdLst/>
                <a:ahLst/>
                <a:cxnLst/>
                <a:rect l="l" t="t" r="r" b="b"/>
                <a:pathLst>
                  <a:path w="2680" h="2525" extrusionOk="0">
                    <a:moveTo>
                      <a:pt x="2024" y="0"/>
                    </a:moveTo>
                    <a:cubicBezTo>
                      <a:pt x="1584" y="1096"/>
                      <a:pt x="0" y="1727"/>
                      <a:pt x="0" y="1727"/>
                    </a:cubicBezTo>
                    <a:cubicBezTo>
                      <a:pt x="0" y="1727"/>
                      <a:pt x="227" y="2132"/>
                      <a:pt x="417" y="2525"/>
                    </a:cubicBezTo>
                    <a:cubicBezTo>
                      <a:pt x="1310" y="2405"/>
                      <a:pt x="2655" y="1227"/>
                      <a:pt x="2679" y="798"/>
                    </a:cubicBezTo>
                    <a:cubicBezTo>
                      <a:pt x="2667" y="739"/>
                      <a:pt x="2465" y="500"/>
                      <a:pt x="20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9"/>
              <p:cNvSpPr/>
              <p:nvPr/>
            </p:nvSpPr>
            <p:spPr>
              <a:xfrm>
                <a:off x="8877732" y="3157692"/>
                <a:ext cx="163983" cy="138958"/>
              </a:xfrm>
              <a:custGeom>
                <a:avLst/>
                <a:gdLst/>
                <a:ahLst/>
                <a:cxnLst/>
                <a:rect l="l" t="t" r="r" b="b"/>
                <a:pathLst>
                  <a:path w="2418" h="2049" extrusionOk="0">
                    <a:moveTo>
                      <a:pt x="2108" y="1"/>
                    </a:moveTo>
                    <a:cubicBezTo>
                      <a:pt x="1632" y="1155"/>
                      <a:pt x="0" y="1703"/>
                      <a:pt x="0" y="1703"/>
                    </a:cubicBezTo>
                    <a:cubicBezTo>
                      <a:pt x="0" y="1703"/>
                      <a:pt x="108" y="1941"/>
                      <a:pt x="179" y="2048"/>
                    </a:cubicBezTo>
                    <a:cubicBezTo>
                      <a:pt x="1096" y="1929"/>
                      <a:pt x="2382" y="560"/>
                      <a:pt x="2417" y="346"/>
                    </a:cubicBezTo>
                    <a:cubicBezTo>
                      <a:pt x="2417" y="322"/>
                      <a:pt x="2263" y="155"/>
                      <a:pt x="21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9"/>
              <p:cNvSpPr/>
              <p:nvPr/>
            </p:nvSpPr>
            <p:spPr>
              <a:xfrm>
                <a:off x="8696051" y="2914230"/>
                <a:ext cx="228545" cy="262522"/>
              </a:xfrm>
              <a:custGeom>
                <a:avLst/>
                <a:gdLst/>
                <a:ahLst/>
                <a:cxnLst/>
                <a:rect l="l" t="t" r="r" b="b"/>
                <a:pathLst>
                  <a:path w="3370" h="3871" extrusionOk="0">
                    <a:moveTo>
                      <a:pt x="2159" y="1"/>
                    </a:moveTo>
                    <a:cubicBezTo>
                      <a:pt x="2038" y="1"/>
                      <a:pt x="1921" y="61"/>
                      <a:pt x="1846" y="173"/>
                    </a:cubicBezTo>
                    <a:lnTo>
                      <a:pt x="120" y="2852"/>
                    </a:lnTo>
                    <a:cubicBezTo>
                      <a:pt x="0" y="3031"/>
                      <a:pt x="48" y="3257"/>
                      <a:pt x="227" y="3376"/>
                    </a:cubicBezTo>
                    <a:lnTo>
                      <a:pt x="1001" y="3805"/>
                    </a:lnTo>
                    <a:cubicBezTo>
                      <a:pt x="1067" y="3849"/>
                      <a:pt x="1140" y="3870"/>
                      <a:pt x="1212" y="3870"/>
                    </a:cubicBezTo>
                    <a:cubicBezTo>
                      <a:pt x="1333" y="3870"/>
                      <a:pt x="1450" y="3810"/>
                      <a:pt x="1524" y="3698"/>
                    </a:cubicBezTo>
                    <a:lnTo>
                      <a:pt x="3251" y="1019"/>
                    </a:lnTo>
                    <a:cubicBezTo>
                      <a:pt x="3370" y="840"/>
                      <a:pt x="3322" y="614"/>
                      <a:pt x="3144" y="495"/>
                    </a:cubicBezTo>
                    <a:lnTo>
                      <a:pt x="2370" y="66"/>
                    </a:lnTo>
                    <a:cubicBezTo>
                      <a:pt x="2303" y="22"/>
                      <a:pt x="2230" y="1"/>
                      <a:pt x="2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9"/>
              <p:cNvSpPr/>
              <p:nvPr/>
            </p:nvSpPr>
            <p:spPr>
              <a:xfrm>
                <a:off x="8725891" y="2941967"/>
                <a:ext cx="176936" cy="211116"/>
              </a:xfrm>
              <a:custGeom>
                <a:avLst/>
                <a:gdLst/>
                <a:ahLst/>
                <a:cxnLst/>
                <a:rect l="l" t="t" r="r" b="b"/>
                <a:pathLst>
                  <a:path w="2609" h="3113" extrusionOk="0">
                    <a:moveTo>
                      <a:pt x="1806" y="0"/>
                    </a:moveTo>
                    <a:cubicBezTo>
                      <a:pt x="1706" y="0"/>
                      <a:pt x="1614" y="50"/>
                      <a:pt x="1561" y="134"/>
                    </a:cubicBezTo>
                    <a:lnTo>
                      <a:pt x="84" y="2396"/>
                    </a:lnTo>
                    <a:cubicBezTo>
                      <a:pt x="1" y="2551"/>
                      <a:pt x="37" y="2729"/>
                      <a:pt x="180" y="2812"/>
                    </a:cubicBezTo>
                    <a:lnTo>
                      <a:pt x="632" y="3062"/>
                    </a:lnTo>
                    <a:cubicBezTo>
                      <a:pt x="688" y="3097"/>
                      <a:pt x="747" y="3113"/>
                      <a:pt x="803" y="3113"/>
                    </a:cubicBezTo>
                    <a:cubicBezTo>
                      <a:pt x="903" y="3113"/>
                      <a:pt x="995" y="3063"/>
                      <a:pt x="1049" y="2979"/>
                    </a:cubicBezTo>
                    <a:lnTo>
                      <a:pt x="2525" y="717"/>
                    </a:lnTo>
                    <a:cubicBezTo>
                      <a:pt x="2608" y="562"/>
                      <a:pt x="2573" y="384"/>
                      <a:pt x="2442" y="300"/>
                    </a:cubicBezTo>
                    <a:lnTo>
                      <a:pt x="1977" y="50"/>
                    </a:lnTo>
                    <a:cubicBezTo>
                      <a:pt x="1922" y="16"/>
                      <a:pt x="1863" y="0"/>
                      <a:pt x="1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9"/>
              <p:cNvSpPr/>
              <p:nvPr/>
            </p:nvSpPr>
            <p:spPr>
              <a:xfrm>
                <a:off x="8877732" y="2813794"/>
                <a:ext cx="108847" cy="149402"/>
              </a:xfrm>
              <a:custGeom>
                <a:avLst/>
                <a:gdLst/>
                <a:ahLst/>
                <a:cxnLst/>
                <a:rect l="l" t="t" r="r" b="b"/>
                <a:pathLst>
                  <a:path w="1605" h="2203" extrusionOk="0">
                    <a:moveTo>
                      <a:pt x="1523" y="0"/>
                    </a:moveTo>
                    <a:cubicBezTo>
                      <a:pt x="1499" y="0"/>
                      <a:pt x="1474" y="10"/>
                      <a:pt x="1465" y="23"/>
                    </a:cubicBezTo>
                    <a:lnTo>
                      <a:pt x="36" y="1904"/>
                    </a:lnTo>
                    <a:cubicBezTo>
                      <a:pt x="0" y="1952"/>
                      <a:pt x="155" y="2024"/>
                      <a:pt x="203" y="2059"/>
                    </a:cubicBezTo>
                    <a:cubicBezTo>
                      <a:pt x="262" y="2095"/>
                      <a:pt x="322" y="2083"/>
                      <a:pt x="393" y="2202"/>
                    </a:cubicBezTo>
                    <a:lnTo>
                      <a:pt x="1560" y="119"/>
                    </a:lnTo>
                    <a:cubicBezTo>
                      <a:pt x="1605" y="29"/>
                      <a:pt x="1565" y="0"/>
                      <a:pt x="15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9"/>
              <p:cNvSpPr/>
              <p:nvPr/>
            </p:nvSpPr>
            <p:spPr>
              <a:xfrm>
                <a:off x="8724331" y="2965771"/>
                <a:ext cx="233428" cy="250925"/>
              </a:xfrm>
              <a:custGeom>
                <a:avLst/>
                <a:gdLst/>
                <a:ahLst/>
                <a:cxnLst/>
                <a:rect l="l" t="t" r="r" b="b"/>
                <a:pathLst>
                  <a:path w="3442" h="3700" extrusionOk="0">
                    <a:moveTo>
                      <a:pt x="703" y="1"/>
                    </a:moveTo>
                    <a:cubicBezTo>
                      <a:pt x="664" y="1"/>
                      <a:pt x="628" y="4"/>
                      <a:pt x="595" y="9"/>
                    </a:cubicBezTo>
                    <a:cubicBezTo>
                      <a:pt x="381" y="33"/>
                      <a:pt x="417" y="116"/>
                      <a:pt x="643" y="211"/>
                    </a:cubicBezTo>
                    <a:cubicBezTo>
                      <a:pt x="869" y="318"/>
                      <a:pt x="1155" y="545"/>
                      <a:pt x="1155" y="545"/>
                    </a:cubicBezTo>
                    <a:cubicBezTo>
                      <a:pt x="1155" y="545"/>
                      <a:pt x="685" y="212"/>
                      <a:pt x="376" y="212"/>
                    </a:cubicBezTo>
                    <a:cubicBezTo>
                      <a:pt x="344" y="212"/>
                      <a:pt x="314" y="215"/>
                      <a:pt x="286" y="223"/>
                    </a:cubicBezTo>
                    <a:cubicBezTo>
                      <a:pt x="0" y="318"/>
                      <a:pt x="238" y="509"/>
                      <a:pt x="976" y="902"/>
                    </a:cubicBezTo>
                    <a:cubicBezTo>
                      <a:pt x="974" y="902"/>
                      <a:pt x="972" y="902"/>
                      <a:pt x="969" y="902"/>
                    </a:cubicBezTo>
                    <a:cubicBezTo>
                      <a:pt x="869" y="902"/>
                      <a:pt x="393" y="573"/>
                      <a:pt x="225" y="573"/>
                    </a:cubicBezTo>
                    <a:cubicBezTo>
                      <a:pt x="173" y="573"/>
                      <a:pt x="151" y="605"/>
                      <a:pt x="179" y="687"/>
                    </a:cubicBezTo>
                    <a:cubicBezTo>
                      <a:pt x="240" y="836"/>
                      <a:pt x="377" y="991"/>
                      <a:pt x="512" y="1120"/>
                    </a:cubicBezTo>
                    <a:lnTo>
                      <a:pt x="512" y="1120"/>
                    </a:lnTo>
                    <a:cubicBezTo>
                      <a:pt x="427" y="1061"/>
                      <a:pt x="346" y="1017"/>
                      <a:pt x="295" y="1017"/>
                    </a:cubicBezTo>
                    <a:cubicBezTo>
                      <a:pt x="256" y="1017"/>
                      <a:pt x="234" y="1042"/>
                      <a:pt x="238" y="1104"/>
                    </a:cubicBezTo>
                    <a:cubicBezTo>
                      <a:pt x="262" y="1414"/>
                      <a:pt x="834" y="2188"/>
                      <a:pt x="1334" y="2485"/>
                    </a:cubicBezTo>
                    <a:cubicBezTo>
                      <a:pt x="1822" y="2783"/>
                      <a:pt x="1846" y="2819"/>
                      <a:pt x="1989" y="3069"/>
                    </a:cubicBezTo>
                    <a:cubicBezTo>
                      <a:pt x="2119" y="3319"/>
                      <a:pt x="2227" y="3700"/>
                      <a:pt x="2227" y="3700"/>
                    </a:cubicBezTo>
                    <a:cubicBezTo>
                      <a:pt x="2227" y="3700"/>
                      <a:pt x="3441" y="2783"/>
                      <a:pt x="3417" y="2450"/>
                    </a:cubicBezTo>
                    <a:cubicBezTo>
                      <a:pt x="3417" y="2092"/>
                      <a:pt x="2834" y="1759"/>
                      <a:pt x="2834" y="1759"/>
                    </a:cubicBezTo>
                    <a:cubicBezTo>
                      <a:pt x="2584" y="1199"/>
                      <a:pt x="2191" y="556"/>
                      <a:pt x="1691" y="306"/>
                    </a:cubicBezTo>
                    <a:cubicBezTo>
                      <a:pt x="1253" y="93"/>
                      <a:pt x="929" y="1"/>
                      <a:pt x="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9"/>
              <p:cNvSpPr/>
              <p:nvPr/>
            </p:nvSpPr>
            <p:spPr>
              <a:xfrm>
                <a:off x="8378737" y="4643146"/>
                <a:ext cx="242312" cy="102879"/>
              </a:xfrm>
              <a:custGeom>
                <a:avLst/>
                <a:gdLst/>
                <a:ahLst/>
                <a:cxnLst/>
                <a:rect l="l" t="t" r="r" b="b"/>
                <a:pathLst>
                  <a:path w="3573" h="1517" extrusionOk="0">
                    <a:moveTo>
                      <a:pt x="1381" y="0"/>
                    </a:moveTo>
                    <a:cubicBezTo>
                      <a:pt x="963" y="0"/>
                      <a:pt x="504" y="66"/>
                      <a:pt x="24" y="242"/>
                    </a:cubicBezTo>
                    <a:cubicBezTo>
                      <a:pt x="0" y="647"/>
                      <a:pt x="0" y="1064"/>
                      <a:pt x="0" y="1064"/>
                    </a:cubicBezTo>
                    <a:cubicBezTo>
                      <a:pt x="190" y="993"/>
                      <a:pt x="757" y="848"/>
                      <a:pt x="1407" y="848"/>
                    </a:cubicBezTo>
                    <a:cubicBezTo>
                      <a:pt x="2064" y="848"/>
                      <a:pt x="2808" y="996"/>
                      <a:pt x="3334" y="1516"/>
                    </a:cubicBezTo>
                    <a:cubicBezTo>
                      <a:pt x="3536" y="992"/>
                      <a:pt x="3572" y="623"/>
                      <a:pt x="3572" y="623"/>
                    </a:cubicBezTo>
                    <a:cubicBezTo>
                      <a:pt x="3572" y="623"/>
                      <a:pt x="2665" y="0"/>
                      <a:pt x="13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9"/>
              <p:cNvSpPr/>
              <p:nvPr/>
            </p:nvSpPr>
            <p:spPr>
              <a:xfrm>
                <a:off x="8377109" y="4661931"/>
                <a:ext cx="241498" cy="67885"/>
              </a:xfrm>
              <a:custGeom>
                <a:avLst/>
                <a:gdLst/>
                <a:ahLst/>
                <a:cxnLst/>
                <a:rect l="l" t="t" r="r" b="b"/>
                <a:pathLst>
                  <a:path w="3561" h="1001" extrusionOk="0">
                    <a:moveTo>
                      <a:pt x="1423" y="1"/>
                    </a:moveTo>
                    <a:cubicBezTo>
                      <a:pt x="1018" y="1"/>
                      <a:pt x="562" y="54"/>
                      <a:pt x="60" y="191"/>
                    </a:cubicBezTo>
                    <a:cubicBezTo>
                      <a:pt x="0" y="263"/>
                      <a:pt x="36" y="537"/>
                      <a:pt x="36" y="537"/>
                    </a:cubicBezTo>
                    <a:cubicBezTo>
                      <a:pt x="124" y="505"/>
                      <a:pt x="730" y="325"/>
                      <a:pt x="1458" y="325"/>
                    </a:cubicBezTo>
                    <a:cubicBezTo>
                      <a:pt x="2112" y="325"/>
                      <a:pt x="2866" y="471"/>
                      <a:pt x="3429" y="1001"/>
                    </a:cubicBezTo>
                    <a:cubicBezTo>
                      <a:pt x="3560" y="620"/>
                      <a:pt x="3549" y="584"/>
                      <a:pt x="3549" y="584"/>
                    </a:cubicBezTo>
                    <a:cubicBezTo>
                      <a:pt x="3549" y="584"/>
                      <a:pt x="2768" y="1"/>
                      <a:pt x="14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9"/>
              <p:cNvSpPr/>
              <p:nvPr/>
            </p:nvSpPr>
            <p:spPr>
              <a:xfrm>
                <a:off x="8742913" y="4643553"/>
                <a:ext cx="251128" cy="104846"/>
              </a:xfrm>
              <a:custGeom>
                <a:avLst/>
                <a:gdLst/>
                <a:ahLst/>
                <a:cxnLst/>
                <a:rect l="l" t="t" r="r" b="b"/>
                <a:pathLst>
                  <a:path w="3703" h="1546" extrusionOk="0">
                    <a:moveTo>
                      <a:pt x="2390" y="1"/>
                    </a:moveTo>
                    <a:cubicBezTo>
                      <a:pt x="1070" y="1"/>
                      <a:pt x="0" y="629"/>
                      <a:pt x="0" y="629"/>
                    </a:cubicBezTo>
                    <a:cubicBezTo>
                      <a:pt x="0" y="629"/>
                      <a:pt x="12" y="1034"/>
                      <a:pt x="226" y="1546"/>
                    </a:cubicBezTo>
                    <a:cubicBezTo>
                      <a:pt x="872" y="1026"/>
                      <a:pt x="1757" y="864"/>
                      <a:pt x="2478" y="864"/>
                    </a:cubicBezTo>
                    <a:cubicBezTo>
                      <a:pt x="3045" y="864"/>
                      <a:pt x="3511" y="965"/>
                      <a:pt x="3679" y="1070"/>
                    </a:cubicBezTo>
                    <a:cubicBezTo>
                      <a:pt x="3679" y="1070"/>
                      <a:pt x="3703" y="629"/>
                      <a:pt x="3679" y="224"/>
                    </a:cubicBezTo>
                    <a:cubicBezTo>
                      <a:pt x="3242" y="62"/>
                      <a:pt x="2804" y="1"/>
                      <a:pt x="23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9"/>
              <p:cNvSpPr/>
              <p:nvPr/>
            </p:nvSpPr>
            <p:spPr>
              <a:xfrm>
                <a:off x="8744473" y="4660033"/>
                <a:ext cx="248755" cy="71412"/>
              </a:xfrm>
              <a:custGeom>
                <a:avLst/>
                <a:gdLst/>
                <a:ahLst/>
                <a:cxnLst/>
                <a:rect l="l" t="t" r="r" b="b"/>
                <a:pathLst>
                  <a:path w="3668" h="1053" extrusionOk="0">
                    <a:moveTo>
                      <a:pt x="2405" y="1"/>
                    </a:moveTo>
                    <a:cubicBezTo>
                      <a:pt x="1105" y="1"/>
                      <a:pt x="25" y="624"/>
                      <a:pt x="25" y="624"/>
                    </a:cubicBezTo>
                    <a:cubicBezTo>
                      <a:pt x="25" y="624"/>
                      <a:pt x="1" y="684"/>
                      <a:pt x="144" y="1053"/>
                    </a:cubicBezTo>
                    <a:cubicBezTo>
                      <a:pt x="763" y="536"/>
                      <a:pt x="1613" y="386"/>
                      <a:pt x="2323" y="386"/>
                    </a:cubicBezTo>
                    <a:cubicBezTo>
                      <a:pt x="3019" y="386"/>
                      <a:pt x="3579" y="530"/>
                      <a:pt x="3656" y="612"/>
                    </a:cubicBezTo>
                    <a:cubicBezTo>
                      <a:pt x="3656" y="612"/>
                      <a:pt x="3668" y="231"/>
                      <a:pt x="3656" y="219"/>
                    </a:cubicBezTo>
                    <a:cubicBezTo>
                      <a:pt x="3235" y="61"/>
                      <a:pt x="2809" y="1"/>
                      <a:pt x="24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63" name="Google Shape;2263;p59"/>
          <p:cNvGrpSpPr/>
          <p:nvPr/>
        </p:nvGrpSpPr>
        <p:grpSpPr>
          <a:xfrm>
            <a:off x="2021806" y="3103409"/>
            <a:ext cx="339177" cy="211269"/>
            <a:chOff x="6243051" y="3459679"/>
            <a:chExt cx="388252" cy="241837"/>
          </a:xfrm>
        </p:grpSpPr>
        <p:sp>
          <p:nvSpPr>
            <p:cNvPr id="2264" name="Google Shape;2264;p59"/>
            <p:cNvSpPr/>
            <p:nvPr/>
          </p:nvSpPr>
          <p:spPr>
            <a:xfrm>
              <a:off x="6503807" y="3459679"/>
              <a:ext cx="127497" cy="128446"/>
            </a:xfrm>
            <a:custGeom>
              <a:avLst/>
              <a:gdLst/>
              <a:ahLst/>
              <a:cxnLst/>
              <a:rect l="l" t="t" r="r" b="b"/>
              <a:pathLst>
                <a:path w="1880" h="1894" extrusionOk="0">
                  <a:moveTo>
                    <a:pt x="965" y="0"/>
                  </a:moveTo>
                  <a:cubicBezTo>
                    <a:pt x="930" y="0"/>
                    <a:pt x="846" y="12"/>
                    <a:pt x="787" y="48"/>
                  </a:cubicBezTo>
                  <a:cubicBezTo>
                    <a:pt x="692" y="96"/>
                    <a:pt x="572" y="251"/>
                    <a:pt x="525" y="346"/>
                  </a:cubicBezTo>
                  <a:cubicBezTo>
                    <a:pt x="453" y="489"/>
                    <a:pt x="239" y="762"/>
                    <a:pt x="1" y="1239"/>
                  </a:cubicBezTo>
                  <a:lnTo>
                    <a:pt x="632" y="1894"/>
                  </a:lnTo>
                  <a:cubicBezTo>
                    <a:pt x="632" y="1894"/>
                    <a:pt x="846" y="1620"/>
                    <a:pt x="1084" y="1441"/>
                  </a:cubicBezTo>
                  <a:cubicBezTo>
                    <a:pt x="1311" y="1286"/>
                    <a:pt x="1656" y="941"/>
                    <a:pt x="1704" y="715"/>
                  </a:cubicBezTo>
                  <a:cubicBezTo>
                    <a:pt x="1775" y="608"/>
                    <a:pt x="1846" y="548"/>
                    <a:pt x="1846" y="548"/>
                  </a:cubicBezTo>
                  <a:cubicBezTo>
                    <a:pt x="1846" y="548"/>
                    <a:pt x="1879" y="428"/>
                    <a:pt x="1747" y="428"/>
                  </a:cubicBezTo>
                  <a:cubicBezTo>
                    <a:pt x="1740" y="428"/>
                    <a:pt x="1734" y="429"/>
                    <a:pt x="1727" y="429"/>
                  </a:cubicBezTo>
                  <a:lnTo>
                    <a:pt x="1680" y="429"/>
                  </a:lnTo>
                  <a:cubicBezTo>
                    <a:pt x="1704" y="405"/>
                    <a:pt x="1704" y="346"/>
                    <a:pt x="1644" y="298"/>
                  </a:cubicBezTo>
                  <a:cubicBezTo>
                    <a:pt x="1590" y="262"/>
                    <a:pt x="1546" y="251"/>
                    <a:pt x="1512" y="251"/>
                  </a:cubicBezTo>
                  <a:cubicBezTo>
                    <a:pt x="1477" y="251"/>
                    <a:pt x="1454" y="262"/>
                    <a:pt x="1442" y="274"/>
                  </a:cubicBezTo>
                  <a:lnTo>
                    <a:pt x="1430" y="274"/>
                  </a:lnTo>
                  <a:cubicBezTo>
                    <a:pt x="1430" y="239"/>
                    <a:pt x="1430" y="131"/>
                    <a:pt x="1311" y="96"/>
                  </a:cubicBezTo>
                  <a:cubicBezTo>
                    <a:pt x="1283" y="84"/>
                    <a:pt x="1252" y="80"/>
                    <a:pt x="1224" y="80"/>
                  </a:cubicBezTo>
                  <a:cubicBezTo>
                    <a:pt x="1168" y="80"/>
                    <a:pt x="1120" y="96"/>
                    <a:pt x="1120" y="96"/>
                  </a:cubicBezTo>
                  <a:cubicBezTo>
                    <a:pt x="1120" y="96"/>
                    <a:pt x="1144" y="36"/>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5" name="Google Shape;2265;p59"/>
            <p:cNvGrpSpPr/>
            <p:nvPr/>
          </p:nvGrpSpPr>
          <p:grpSpPr>
            <a:xfrm>
              <a:off x="6243051" y="3463748"/>
              <a:ext cx="316572" cy="237768"/>
              <a:chOff x="6243051" y="3463748"/>
              <a:chExt cx="316572" cy="237768"/>
            </a:xfrm>
          </p:grpSpPr>
          <p:sp>
            <p:nvSpPr>
              <p:cNvPr id="2266" name="Google Shape;2266;p59"/>
              <p:cNvSpPr/>
              <p:nvPr/>
            </p:nvSpPr>
            <p:spPr>
              <a:xfrm>
                <a:off x="6243051" y="3463748"/>
                <a:ext cx="316572" cy="237768"/>
              </a:xfrm>
              <a:custGeom>
                <a:avLst/>
                <a:gdLst/>
                <a:ahLst/>
                <a:cxnLst/>
                <a:rect l="l" t="t" r="r" b="b"/>
                <a:pathLst>
                  <a:path w="4668" h="3506" extrusionOk="0">
                    <a:moveTo>
                      <a:pt x="1155" y="0"/>
                    </a:moveTo>
                    <a:cubicBezTo>
                      <a:pt x="1155" y="0"/>
                      <a:pt x="0" y="631"/>
                      <a:pt x="119" y="2191"/>
                    </a:cubicBezTo>
                    <a:cubicBezTo>
                      <a:pt x="165" y="2859"/>
                      <a:pt x="1697" y="3506"/>
                      <a:pt x="2420" y="3506"/>
                    </a:cubicBezTo>
                    <a:cubicBezTo>
                      <a:pt x="2457" y="3506"/>
                      <a:pt x="2492" y="3504"/>
                      <a:pt x="2524" y="3500"/>
                    </a:cubicBezTo>
                    <a:cubicBezTo>
                      <a:pt x="3013" y="3441"/>
                      <a:pt x="4668" y="2238"/>
                      <a:pt x="4656" y="2000"/>
                    </a:cubicBezTo>
                    <a:cubicBezTo>
                      <a:pt x="4608" y="1131"/>
                      <a:pt x="3870" y="881"/>
                      <a:pt x="3870" y="881"/>
                    </a:cubicBezTo>
                    <a:lnTo>
                      <a:pt x="2512" y="1464"/>
                    </a:lnTo>
                    <a:cubicBezTo>
                      <a:pt x="2084" y="1179"/>
                      <a:pt x="1643" y="71"/>
                      <a:pt x="11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9"/>
              <p:cNvSpPr/>
              <p:nvPr/>
            </p:nvSpPr>
            <p:spPr>
              <a:xfrm>
                <a:off x="6267262" y="3499216"/>
                <a:ext cx="121190" cy="173002"/>
              </a:xfrm>
              <a:custGeom>
                <a:avLst/>
                <a:gdLst/>
                <a:ahLst/>
                <a:cxnLst/>
                <a:rect l="l" t="t" r="r" b="b"/>
                <a:pathLst>
                  <a:path w="1787" h="2551" extrusionOk="0">
                    <a:moveTo>
                      <a:pt x="1370" y="1"/>
                    </a:moveTo>
                    <a:cubicBezTo>
                      <a:pt x="1370" y="1"/>
                      <a:pt x="477" y="239"/>
                      <a:pt x="0" y="2061"/>
                    </a:cubicBezTo>
                    <a:cubicBezTo>
                      <a:pt x="323" y="2511"/>
                      <a:pt x="541" y="2551"/>
                      <a:pt x="609" y="2551"/>
                    </a:cubicBezTo>
                    <a:cubicBezTo>
                      <a:pt x="624" y="2551"/>
                      <a:pt x="631" y="2549"/>
                      <a:pt x="631" y="2549"/>
                    </a:cubicBezTo>
                    <a:cubicBezTo>
                      <a:pt x="810" y="2227"/>
                      <a:pt x="1108" y="799"/>
                      <a:pt x="1786" y="560"/>
                    </a:cubicBezTo>
                    <a:cubicBezTo>
                      <a:pt x="1560" y="96"/>
                      <a:pt x="1370" y="1"/>
                      <a:pt x="13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9"/>
              <p:cNvSpPr/>
              <p:nvPr/>
            </p:nvSpPr>
            <p:spPr>
              <a:xfrm>
                <a:off x="6277773" y="3507286"/>
                <a:ext cx="102608" cy="158354"/>
              </a:xfrm>
              <a:custGeom>
                <a:avLst/>
                <a:gdLst/>
                <a:ahLst/>
                <a:cxnLst/>
                <a:rect l="l" t="t" r="r" b="b"/>
                <a:pathLst>
                  <a:path w="1513" h="2335" extrusionOk="0">
                    <a:moveTo>
                      <a:pt x="1310" y="1"/>
                    </a:moveTo>
                    <a:cubicBezTo>
                      <a:pt x="1310" y="1"/>
                      <a:pt x="584" y="311"/>
                      <a:pt x="0" y="2108"/>
                    </a:cubicBezTo>
                    <a:cubicBezTo>
                      <a:pt x="143" y="2263"/>
                      <a:pt x="262" y="2335"/>
                      <a:pt x="262" y="2335"/>
                    </a:cubicBezTo>
                    <a:cubicBezTo>
                      <a:pt x="512" y="1442"/>
                      <a:pt x="988" y="382"/>
                      <a:pt x="1512" y="251"/>
                    </a:cubicBezTo>
                    <a:cubicBezTo>
                      <a:pt x="1405" y="84"/>
                      <a:pt x="1310" y="1"/>
                      <a:pt x="1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9"/>
              <p:cNvSpPr/>
              <p:nvPr/>
            </p:nvSpPr>
            <p:spPr>
              <a:xfrm>
                <a:off x="6451384" y="3532311"/>
                <a:ext cx="95284" cy="119630"/>
              </a:xfrm>
              <a:custGeom>
                <a:avLst/>
                <a:gdLst/>
                <a:ahLst/>
                <a:cxnLst/>
                <a:rect l="l" t="t" r="r" b="b"/>
                <a:pathLst>
                  <a:path w="1405" h="1764" extrusionOk="0">
                    <a:moveTo>
                      <a:pt x="471" y="0"/>
                    </a:moveTo>
                    <a:cubicBezTo>
                      <a:pt x="434" y="0"/>
                      <a:pt x="260" y="102"/>
                      <a:pt x="0" y="215"/>
                    </a:cubicBezTo>
                    <a:cubicBezTo>
                      <a:pt x="453" y="406"/>
                      <a:pt x="798" y="1763"/>
                      <a:pt x="798" y="1763"/>
                    </a:cubicBezTo>
                    <a:cubicBezTo>
                      <a:pt x="798" y="1763"/>
                      <a:pt x="1191" y="1477"/>
                      <a:pt x="1405" y="1227"/>
                    </a:cubicBezTo>
                    <a:cubicBezTo>
                      <a:pt x="1179" y="501"/>
                      <a:pt x="500" y="1"/>
                      <a:pt x="476" y="1"/>
                    </a:cubicBezTo>
                    <a:cubicBezTo>
                      <a:pt x="475" y="0"/>
                      <a:pt x="473" y="0"/>
                      <a:pt x="4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9"/>
              <p:cNvSpPr/>
              <p:nvPr/>
            </p:nvSpPr>
            <p:spPr>
              <a:xfrm>
                <a:off x="6459454" y="3535566"/>
                <a:ext cx="75142" cy="102608"/>
              </a:xfrm>
              <a:custGeom>
                <a:avLst/>
                <a:gdLst/>
                <a:ahLst/>
                <a:cxnLst/>
                <a:rect l="l" t="t" r="r" b="b"/>
                <a:pathLst>
                  <a:path w="1108" h="1513" extrusionOk="0">
                    <a:moveTo>
                      <a:pt x="214" y="1"/>
                    </a:moveTo>
                    <a:cubicBezTo>
                      <a:pt x="179" y="24"/>
                      <a:pt x="95" y="60"/>
                      <a:pt x="0" y="108"/>
                    </a:cubicBezTo>
                    <a:cubicBezTo>
                      <a:pt x="500" y="298"/>
                      <a:pt x="869" y="1513"/>
                      <a:pt x="869" y="1513"/>
                    </a:cubicBezTo>
                    <a:cubicBezTo>
                      <a:pt x="869" y="1513"/>
                      <a:pt x="1036" y="1394"/>
                      <a:pt x="1107" y="1322"/>
                    </a:cubicBezTo>
                    <a:cubicBezTo>
                      <a:pt x="929" y="560"/>
                      <a:pt x="226" y="1"/>
                      <a:pt x="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71" name="Google Shape;2271;p59"/>
          <p:cNvSpPr/>
          <p:nvPr/>
        </p:nvSpPr>
        <p:spPr>
          <a:xfrm>
            <a:off x="3017239" y="3008801"/>
            <a:ext cx="422367" cy="321455"/>
          </a:xfrm>
          <a:custGeom>
            <a:avLst/>
            <a:gdLst/>
            <a:ahLst/>
            <a:cxnLst/>
            <a:rect l="l" t="t" r="r" b="b"/>
            <a:pathLst>
              <a:path w="6228" h="4740" extrusionOk="0">
                <a:moveTo>
                  <a:pt x="1" y="1"/>
                </a:moveTo>
                <a:lnTo>
                  <a:pt x="37" y="3275"/>
                </a:lnTo>
                <a:lnTo>
                  <a:pt x="60" y="3275"/>
                </a:lnTo>
                <a:cubicBezTo>
                  <a:pt x="60" y="3275"/>
                  <a:pt x="1691" y="3251"/>
                  <a:pt x="2834" y="3251"/>
                </a:cubicBezTo>
                <a:lnTo>
                  <a:pt x="3751" y="3251"/>
                </a:lnTo>
                <a:cubicBezTo>
                  <a:pt x="5001" y="3311"/>
                  <a:pt x="5621" y="4561"/>
                  <a:pt x="5644" y="4739"/>
                </a:cubicBezTo>
                <a:lnTo>
                  <a:pt x="5847" y="4739"/>
                </a:lnTo>
                <a:cubicBezTo>
                  <a:pt x="6002" y="4739"/>
                  <a:pt x="6097" y="4727"/>
                  <a:pt x="6133" y="4715"/>
                </a:cubicBezTo>
                <a:lnTo>
                  <a:pt x="6168" y="4739"/>
                </a:lnTo>
                <a:cubicBezTo>
                  <a:pt x="6228" y="4727"/>
                  <a:pt x="6216" y="4608"/>
                  <a:pt x="6216" y="4608"/>
                </a:cubicBezTo>
                <a:lnTo>
                  <a:pt x="6216" y="1263"/>
                </a:lnTo>
                <a:lnTo>
                  <a:pt x="6133" y="1263"/>
                </a:lnTo>
                <a:lnTo>
                  <a:pt x="6133" y="4644"/>
                </a:lnTo>
                <a:cubicBezTo>
                  <a:pt x="6133" y="4644"/>
                  <a:pt x="6133" y="4668"/>
                  <a:pt x="6121" y="4668"/>
                </a:cubicBezTo>
                <a:cubicBezTo>
                  <a:pt x="6073" y="4680"/>
                  <a:pt x="5847" y="4704"/>
                  <a:pt x="5847" y="4704"/>
                </a:cubicBezTo>
                <a:cubicBezTo>
                  <a:pt x="5787" y="4704"/>
                  <a:pt x="5692" y="4680"/>
                  <a:pt x="5692" y="4680"/>
                </a:cubicBezTo>
                <a:cubicBezTo>
                  <a:pt x="5597" y="4418"/>
                  <a:pt x="4894" y="3251"/>
                  <a:pt x="3727" y="3215"/>
                </a:cubicBezTo>
                <a:lnTo>
                  <a:pt x="2882" y="3215"/>
                </a:lnTo>
                <a:cubicBezTo>
                  <a:pt x="1834" y="3215"/>
                  <a:pt x="322" y="3227"/>
                  <a:pt x="60" y="3227"/>
                </a:cubicBezTo>
                <a:lnTo>
                  <a:pt x="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2" name="Google Shape;2272;p59"/>
          <p:cNvGrpSpPr/>
          <p:nvPr/>
        </p:nvGrpSpPr>
        <p:grpSpPr>
          <a:xfrm>
            <a:off x="1406017" y="2869333"/>
            <a:ext cx="725869" cy="1253143"/>
            <a:chOff x="5538164" y="3191736"/>
            <a:chExt cx="830894" cy="1434458"/>
          </a:xfrm>
        </p:grpSpPr>
        <p:sp>
          <p:nvSpPr>
            <p:cNvPr id="2273" name="Google Shape;2273;p59"/>
            <p:cNvSpPr/>
            <p:nvPr/>
          </p:nvSpPr>
          <p:spPr>
            <a:xfrm>
              <a:off x="5736799" y="3377960"/>
              <a:ext cx="260012" cy="294667"/>
            </a:xfrm>
            <a:custGeom>
              <a:avLst/>
              <a:gdLst/>
              <a:ahLst/>
              <a:cxnLst/>
              <a:rect l="l" t="t" r="r" b="b"/>
              <a:pathLst>
                <a:path w="3834" h="4345" extrusionOk="0">
                  <a:moveTo>
                    <a:pt x="3316" y="1"/>
                  </a:moveTo>
                  <a:cubicBezTo>
                    <a:pt x="2513" y="1"/>
                    <a:pt x="1082" y="1902"/>
                    <a:pt x="560" y="2503"/>
                  </a:cubicBezTo>
                  <a:cubicBezTo>
                    <a:pt x="0" y="3122"/>
                    <a:pt x="452" y="4039"/>
                    <a:pt x="941" y="4313"/>
                  </a:cubicBezTo>
                  <a:cubicBezTo>
                    <a:pt x="977" y="4334"/>
                    <a:pt x="1019" y="4344"/>
                    <a:pt x="1065" y="4344"/>
                  </a:cubicBezTo>
                  <a:cubicBezTo>
                    <a:pt x="1637" y="4344"/>
                    <a:pt x="2894" y="2808"/>
                    <a:pt x="3346" y="2158"/>
                  </a:cubicBezTo>
                  <a:cubicBezTo>
                    <a:pt x="3834" y="1456"/>
                    <a:pt x="3429" y="15"/>
                    <a:pt x="3429" y="15"/>
                  </a:cubicBezTo>
                  <a:cubicBezTo>
                    <a:pt x="3393" y="5"/>
                    <a:pt x="3355" y="1"/>
                    <a:pt x="3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9"/>
            <p:cNvSpPr/>
            <p:nvPr/>
          </p:nvSpPr>
          <p:spPr>
            <a:xfrm>
              <a:off x="5840152" y="3429772"/>
              <a:ext cx="97725" cy="147028"/>
            </a:xfrm>
            <a:custGeom>
              <a:avLst/>
              <a:gdLst/>
              <a:ahLst/>
              <a:cxnLst/>
              <a:rect l="l" t="t" r="r" b="b"/>
              <a:pathLst>
                <a:path w="1441" h="2168" extrusionOk="0">
                  <a:moveTo>
                    <a:pt x="560" y="1"/>
                  </a:moveTo>
                  <a:cubicBezTo>
                    <a:pt x="167" y="382"/>
                    <a:pt x="0" y="656"/>
                    <a:pt x="0" y="656"/>
                  </a:cubicBezTo>
                  <a:cubicBezTo>
                    <a:pt x="143" y="858"/>
                    <a:pt x="833" y="1406"/>
                    <a:pt x="1000" y="2168"/>
                  </a:cubicBezTo>
                  <a:cubicBezTo>
                    <a:pt x="1334" y="1823"/>
                    <a:pt x="1441" y="1620"/>
                    <a:pt x="1441" y="1620"/>
                  </a:cubicBezTo>
                  <a:cubicBezTo>
                    <a:pt x="1441" y="1620"/>
                    <a:pt x="1322" y="680"/>
                    <a:pt x="5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9"/>
            <p:cNvSpPr/>
            <p:nvPr/>
          </p:nvSpPr>
          <p:spPr>
            <a:xfrm>
              <a:off x="5849036" y="3442725"/>
              <a:ext cx="80771" cy="122817"/>
            </a:xfrm>
            <a:custGeom>
              <a:avLst/>
              <a:gdLst/>
              <a:ahLst/>
              <a:cxnLst/>
              <a:rect l="l" t="t" r="r" b="b"/>
              <a:pathLst>
                <a:path w="1191" h="1811" extrusionOk="0">
                  <a:moveTo>
                    <a:pt x="238" y="0"/>
                  </a:moveTo>
                  <a:cubicBezTo>
                    <a:pt x="107" y="120"/>
                    <a:pt x="0" y="262"/>
                    <a:pt x="0" y="262"/>
                  </a:cubicBezTo>
                  <a:cubicBezTo>
                    <a:pt x="488" y="584"/>
                    <a:pt x="1012" y="1358"/>
                    <a:pt x="1012" y="1810"/>
                  </a:cubicBezTo>
                  <a:lnTo>
                    <a:pt x="1191" y="1596"/>
                  </a:lnTo>
                  <a:cubicBezTo>
                    <a:pt x="1191" y="1596"/>
                    <a:pt x="1072" y="727"/>
                    <a:pt x="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9"/>
            <p:cNvSpPr/>
            <p:nvPr/>
          </p:nvSpPr>
          <p:spPr>
            <a:xfrm>
              <a:off x="5541351" y="4477877"/>
              <a:ext cx="210845" cy="134821"/>
            </a:xfrm>
            <a:custGeom>
              <a:avLst/>
              <a:gdLst/>
              <a:ahLst/>
              <a:cxnLst/>
              <a:rect l="l" t="t" r="r" b="b"/>
              <a:pathLst>
                <a:path w="3109" h="1988" extrusionOk="0">
                  <a:moveTo>
                    <a:pt x="548" y="0"/>
                  </a:moveTo>
                  <a:cubicBezTo>
                    <a:pt x="346" y="560"/>
                    <a:pt x="1" y="1512"/>
                    <a:pt x="203" y="1774"/>
                  </a:cubicBezTo>
                  <a:cubicBezTo>
                    <a:pt x="330" y="1944"/>
                    <a:pt x="639" y="1988"/>
                    <a:pt x="920" y="1988"/>
                  </a:cubicBezTo>
                  <a:cubicBezTo>
                    <a:pt x="1112" y="1988"/>
                    <a:pt x="1292" y="1967"/>
                    <a:pt x="1394" y="1953"/>
                  </a:cubicBezTo>
                  <a:cubicBezTo>
                    <a:pt x="1632" y="1929"/>
                    <a:pt x="2489" y="1512"/>
                    <a:pt x="2799" y="1405"/>
                  </a:cubicBezTo>
                  <a:cubicBezTo>
                    <a:pt x="3108" y="1298"/>
                    <a:pt x="3084" y="536"/>
                    <a:pt x="2620" y="393"/>
                  </a:cubicBezTo>
                  <a:cubicBezTo>
                    <a:pt x="2168" y="262"/>
                    <a:pt x="1429" y="0"/>
                    <a:pt x="14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9"/>
            <p:cNvSpPr/>
            <p:nvPr/>
          </p:nvSpPr>
          <p:spPr>
            <a:xfrm>
              <a:off x="6105790" y="4468993"/>
              <a:ext cx="263268" cy="157201"/>
            </a:xfrm>
            <a:custGeom>
              <a:avLst/>
              <a:gdLst/>
              <a:ahLst/>
              <a:cxnLst/>
              <a:rect l="l" t="t" r="r" b="b"/>
              <a:pathLst>
                <a:path w="3882" h="2318" extrusionOk="0">
                  <a:moveTo>
                    <a:pt x="2108" y="0"/>
                  </a:moveTo>
                  <a:lnTo>
                    <a:pt x="631" y="334"/>
                  </a:lnTo>
                  <a:cubicBezTo>
                    <a:pt x="631" y="750"/>
                    <a:pt x="0" y="1703"/>
                    <a:pt x="488" y="2191"/>
                  </a:cubicBezTo>
                  <a:cubicBezTo>
                    <a:pt x="488" y="2191"/>
                    <a:pt x="663" y="2318"/>
                    <a:pt x="1052" y="2318"/>
                  </a:cubicBezTo>
                  <a:cubicBezTo>
                    <a:pt x="1209" y="2318"/>
                    <a:pt x="1401" y="2297"/>
                    <a:pt x="1631" y="2239"/>
                  </a:cubicBezTo>
                  <a:cubicBezTo>
                    <a:pt x="1742" y="2207"/>
                    <a:pt x="1887" y="2196"/>
                    <a:pt x="2042" y="2196"/>
                  </a:cubicBezTo>
                  <a:cubicBezTo>
                    <a:pt x="2352" y="2196"/>
                    <a:pt x="2707" y="2239"/>
                    <a:pt x="2929" y="2239"/>
                  </a:cubicBezTo>
                  <a:cubicBezTo>
                    <a:pt x="3727" y="2215"/>
                    <a:pt x="3882" y="1846"/>
                    <a:pt x="3608" y="1346"/>
                  </a:cubicBezTo>
                  <a:cubicBezTo>
                    <a:pt x="3465" y="1084"/>
                    <a:pt x="2882" y="1131"/>
                    <a:pt x="2417" y="953"/>
                  </a:cubicBezTo>
                  <a:cubicBezTo>
                    <a:pt x="1965" y="774"/>
                    <a:pt x="2108" y="0"/>
                    <a:pt x="21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9"/>
            <p:cNvSpPr/>
            <p:nvPr/>
          </p:nvSpPr>
          <p:spPr>
            <a:xfrm>
              <a:off x="5888573" y="3693850"/>
              <a:ext cx="408600" cy="853687"/>
            </a:xfrm>
            <a:custGeom>
              <a:avLst/>
              <a:gdLst/>
              <a:ahLst/>
              <a:cxnLst/>
              <a:rect l="l" t="t" r="r" b="b"/>
              <a:pathLst>
                <a:path w="6025" h="12588" extrusionOk="0">
                  <a:moveTo>
                    <a:pt x="2203" y="0"/>
                  </a:moveTo>
                  <a:lnTo>
                    <a:pt x="596" y="12"/>
                  </a:lnTo>
                  <a:lnTo>
                    <a:pt x="0" y="3072"/>
                  </a:lnTo>
                  <a:cubicBezTo>
                    <a:pt x="191" y="4656"/>
                    <a:pt x="3144" y="7013"/>
                    <a:pt x="3096" y="8013"/>
                  </a:cubicBezTo>
                  <a:cubicBezTo>
                    <a:pt x="3048" y="8859"/>
                    <a:pt x="3037" y="12145"/>
                    <a:pt x="3441" y="12573"/>
                  </a:cubicBezTo>
                  <a:cubicBezTo>
                    <a:pt x="3450" y="12583"/>
                    <a:pt x="3493" y="12588"/>
                    <a:pt x="3561" y="12588"/>
                  </a:cubicBezTo>
                  <a:cubicBezTo>
                    <a:pt x="4058" y="12588"/>
                    <a:pt x="5906" y="12352"/>
                    <a:pt x="5906" y="12299"/>
                  </a:cubicBezTo>
                  <a:cubicBezTo>
                    <a:pt x="5775" y="10906"/>
                    <a:pt x="6025" y="8168"/>
                    <a:pt x="5882" y="7454"/>
                  </a:cubicBezTo>
                  <a:cubicBezTo>
                    <a:pt x="5537" y="5894"/>
                    <a:pt x="4001" y="2632"/>
                    <a:pt x="3953" y="1953"/>
                  </a:cubicBezTo>
                  <a:cubicBezTo>
                    <a:pt x="3894" y="953"/>
                    <a:pt x="2370" y="524"/>
                    <a:pt x="22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9"/>
            <p:cNvSpPr/>
            <p:nvPr/>
          </p:nvSpPr>
          <p:spPr>
            <a:xfrm>
              <a:off x="6119489" y="3875530"/>
              <a:ext cx="178496" cy="661356"/>
            </a:xfrm>
            <a:custGeom>
              <a:avLst/>
              <a:gdLst/>
              <a:ahLst/>
              <a:cxnLst/>
              <a:rect l="l" t="t" r="r" b="b"/>
              <a:pathLst>
                <a:path w="2632" h="9752" extrusionOk="0">
                  <a:moveTo>
                    <a:pt x="846" y="0"/>
                  </a:moveTo>
                  <a:lnTo>
                    <a:pt x="1" y="595"/>
                  </a:lnTo>
                  <a:cubicBezTo>
                    <a:pt x="465" y="1584"/>
                    <a:pt x="2001" y="4501"/>
                    <a:pt x="1953" y="5156"/>
                  </a:cubicBezTo>
                  <a:cubicBezTo>
                    <a:pt x="1906" y="5810"/>
                    <a:pt x="2037" y="8025"/>
                    <a:pt x="1667" y="8215"/>
                  </a:cubicBezTo>
                  <a:cubicBezTo>
                    <a:pt x="1298" y="8394"/>
                    <a:pt x="1060" y="8680"/>
                    <a:pt x="1382" y="8680"/>
                  </a:cubicBezTo>
                  <a:cubicBezTo>
                    <a:pt x="1715" y="8680"/>
                    <a:pt x="1894" y="8751"/>
                    <a:pt x="1894" y="8751"/>
                  </a:cubicBezTo>
                  <a:lnTo>
                    <a:pt x="1441" y="9097"/>
                  </a:lnTo>
                  <a:lnTo>
                    <a:pt x="1394" y="9751"/>
                  </a:lnTo>
                  <a:lnTo>
                    <a:pt x="2513" y="9620"/>
                  </a:lnTo>
                  <a:cubicBezTo>
                    <a:pt x="2513" y="9620"/>
                    <a:pt x="2632" y="6203"/>
                    <a:pt x="2489" y="4775"/>
                  </a:cubicBezTo>
                  <a:cubicBezTo>
                    <a:pt x="2334" y="3334"/>
                    <a:pt x="941" y="226"/>
                    <a:pt x="8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9"/>
            <p:cNvSpPr/>
            <p:nvPr/>
          </p:nvSpPr>
          <p:spPr>
            <a:xfrm>
              <a:off x="5538164" y="3688967"/>
              <a:ext cx="520025" cy="850974"/>
            </a:xfrm>
            <a:custGeom>
              <a:avLst/>
              <a:gdLst/>
              <a:ahLst/>
              <a:cxnLst/>
              <a:rect l="l" t="t" r="r" b="b"/>
              <a:pathLst>
                <a:path w="7668" h="12548" extrusionOk="0">
                  <a:moveTo>
                    <a:pt x="4977" y="1"/>
                  </a:moveTo>
                  <a:cubicBezTo>
                    <a:pt x="4810" y="525"/>
                    <a:pt x="3620" y="1120"/>
                    <a:pt x="3548" y="2132"/>
                  </a:cubicBezTo>
                  <a:cubicBezTo>
                    <a:pt x="3501" y="2811"/>
                    <a:pt x="2500" y="5192"/>
                    <a:pt x="2155" y="6752"/>
                  </a:cubicBezTo>
                  <a:cubicBezTo>
                    <a:pt x="2012" y="7466"/>
                    <a:pt x="72" y="9609"/>
                    <a:pt x="0" y="12086"/>
                  </a:cubicBezTo>
                  <a:cubicBezTo>
                    <a:pt x="0" y="12134"/>
                    <a:pt x="1228" y="12547"/>
                    <a:pt x="1901" y="12547"/>
                  </a:cubicBezTo>
                  <a:cubicBezTo>
                    <a:pt x="2061" y="12547"/>
                    <a:pt x="2189" y="12524"/>
                    <a:pt x="2262" y="12467"/>
                  </a:cubicBezTo>
                  <a:cubicBezTo>
                    <a:pt x="2715" y="12133"/>
                    <a:pt x="3762" y="9073"/>
                    <a:pt x="4894" y="7704"/>
                  </a:cubicBezTo>
                  <a:cubicBezTo>
                    <a:pt x="5596" y="6871"/>
                    <a:pt x="6501" y="5013"/>
                    <a:pt x="7668" y="3477"/>
                  </a:cubicBezTo>
                  <a:lnTo>
                    <a:pt x="6596" y="13"/>
                  </a:lnTo>
                  <a:lnTo>
                    <a:pt x="49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9"/>
            <p:cNvSpPr/>
            <p:nvPr/>
          </p:nvSpPr>
          <p:spPr>
            <a:xfrm>
              <a:off x="5635006" y="4049141"/>
              <a:ext cx="339223" cy="490253"/>
            </a:xfrm>
            <a:custGeom>
              <a:avLst/>
              <a:gdLst/>
              <a:ahLst/>
              <a:cxnLst/>
              <a:rect l="l" t="t" r="r" b="b"/>
              <a:pathLst>
                <a:path w="5002" h="7229" extrusionOk="0">
                  <a:moveTo>
                    <a:pt x="5001" y="0"/>
                  </a:moveTo>
                  <a:cubicBezTo>
                    <a:pt x="5001" y="0"/>
                    <a:pt x="3013" y="2477"/>
                    <a:pt x="2430" y="2834"/>
                  </a:cubicBezTo>
                  <a:cubicBezTo>
                    <a:pt x="1870" y="3215"/>
                    <a:pt x="1" y="7096"/>
                    <a:pt x="72" y="7156"/>
                  </a:cubicBezTo>
                  <a:cubicBezTo>
                    <a:pt x="129" y="7202"/>
                    <a:pt x="280" y="7229"/>
                    <a:pt x="442" y="7229"/>
                  </a:cubicBezTo>
                  <a:cubicBezTo>
                    <a:pt x="651" y="7229"/>
                    <a:pt x="880" y="7185"/>
                    <a:pt x="953" y="7084"/>
                  </a:cubicBezTo>
                  <a:cubicBezTo>
                    <a:pt x="1084" y="6918"/>
                    <a:pt x="2787" y="3286"/>
                    <a:pt x="3168" y="2869"/>
                  </a:cubicBezTo>
                  <a:cubicBezTo>
                    <a:pt x="3561" y="2453"/>
                    <a:pt x="4763" y="452"/>
                    <a:pt x="5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9"/>
            <p:cNvSpPr/>
            <p:nvPr/>
          </p:nvSpPr>
          <p:spPr>
            <a:xfrm>
              <a:off x="6095278" y="3230323"/>
              <a:ext cx="171985" cy="212811"/>
            </a:xfrm>
            <a:custGeom>
              <a:avLst/>
              <a:gdLst/>
              <a:ahLst/>
              <a:cxnLst/>
              <a:rect l="l" t="t" r="r" b="b"/>
              <a:pathLst>
                <a:path w="2536" h="3138" extrusionOk="0">
                  <a:moveTo>
                    <a:pt x="1403" y="1"/>
                  </a:moveTo>
                  <a:cubicBezTo>
                    <a:pt x="283" y="1"/>
                    <a:pt x="60" y="769"/>
                    <a:pt x="36" y="1549"/>
                  </a:cubicBezTo>
                  <a:cubicBezTo>
                    <a:pt x="0" y="2347"/>
                    <a:pt x="786" y="3073"/>
                    <a:pt x="1370" y="3132"/>
                  </a:cubicBezTo>
                  <a:cubicBezTo>
                    <a:pt x="1407" y="3136"/>
                    <a:pt x="1443" y="3138"/>
                    <a:pt x="1478" y="3138"/>
                  </a:cubicBezTo>
                  <a:cubicBezTo>
                    <a:pt x="2170" y="3138"/>
                    <a:pt x="2535" y="2474"/>
                    <a:pt x="2513" y="1227"/>
                  </a:cubicBezTo>
                  <a:cubicBezTo>
                    <a:pt x="2513" y="585"/>
                    <a:pt x="2334" y="25"/>
                    <a:pt x="1429" y="1"/>
                  </a:cubicBezTo>
                  <a:cubicBezTo>
                    <a:pt x="1420" y="1"/>
                    <a:pt x="1412" y="1"/>
                    <a:pt x="1403" y="1"/>
                  </a:cubicBezTo>
                  <a:close/>
                </a:path>
              </a:pathLst>
            </a:custGeom>
            <a:solidFill>
              <a:srgbClr val="BE9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9"/>
            <p:cNvSpPr/>
            <p:nvPr/>
          </p:nvSpPr>
          <p:spPr>
            <a:xfrm>
              <a:off x="5740800" y="3355513"/>
              <a:ext cx="534605" cy="616190"/>
            </a:xfrm>
            <a:custGeom>
              <a:avLst/>
              <a:gdLst/>
              <a:ahLst/>
              <a:cxnLst/>
              <a:rect l="l" t="t" r="r" b="b"/>
              <a:pathLst>
                <a:path w="7883" h="9086" extrusionOk="0">
                  <a:moveTo>
                    <a:pt x="5060" y="0"/>
                  </a:moveTo>
                  <a:cubicBezTo>
                    <a:pt x="4958" y="0"/>
                    <a:pt x="4523" y="18"/>
                    <a:pt x="3620" y="274"/>
                  </a:cubicBezTo>
                  <a:cubicBezTo>
                    <a:pt x="2739" y="513"/>
                    <a:pt x="2775" y="1155"/>
                    <a:pt x="2608" y="1394"/>
                  </a:cubicBezTo>
                  <a:cubicBezTo>
                    <a:pt x="1667" y="2679"/>
                    <a:pt x="1477" y="3430"/>
                    <a:pt x="1108" y="4406"/>
                  </a:cubicBezTo>
                  <a:cubicBezTo>
                    <a:pt x="858" y="4811"/>
                    <a:pt x="870" y="5180"/>
                    <a:pt x="858" y="5227"/>
                  </a:cubicBezTo>
                  <a:cubicBezTo>
                    <a:pt x="774" y="5442"/>
                    <a:pt x="810" y="5620"/>
                    <a:pt x="751" y="5799"/>
                  </a:cubicBezTo>
                  <a:cubicBezTo>
                    <a:pt x="203" y="6597"/>
                    <a:pt x="1" y="7466"/>
                    <a:pt x="1" y="7466"/>
                  </a:cubicBezTo>
                  <a:cubicBezTo>
                    <a:pt x="286" y="7763"/>
                    <a:pt x="3620" y="9085"/>
                    <a:pt x="5406" y="9085"/>
                  </a:cubicBezTo>
                  <a:cubicBezTo>
                    <a:pt x="5835" y="8002"/>
                    <a:pt x="6728" y="3501"/>
                    <a:pt x="7180" y="3060"/>
                  </a:cubicBezTo>
                  <a:cubicBezTo>
                    <a:pt x="7787" y="2465"/>
                    <a:pt x="7883" y="691"/>
                    <a:pt x="7085" y="584"/>
                  </a:cubicBezTo>
                  <a:cubicBezTo>
                    <a:pt x="7013" y="572"/>
                    <a:pt x="5085" y="1"/>
                    <a:pt x="5085" y="1"/>
                  </a:cubicBezTo>
                  <a:cubicBezTo>
                    <a:pt x="5085" y="1"/>
                    <a:pt x="5077" y="0"/>
                    <a:pt x="5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9"/>
            <p:cNvSpPr/>
            <p:nvPr/>
          </p:nvSpPr>
          <p:spPr>
            <a:xfrm>
              <a:off x="6088022" y="3415259"/>
              <a:ext cx="252756" cy="575160"/>
            </a:xfrm>
            <a:custGeom>
              <a:avLst/>
              <a:gdLst/>
              <a:ahLst/>
              <a:cxnLst/>
              <a:rect l="l" t="t" r="r" b="b"/>
              <a:pathLst>
                <a:path w="3727" h="8481" extrusionOk="0">
                  <a:moveTo>
                    <a:pt x="2667" y="1"/>
                  </a:moveTo>
                  <a:cubicBezTo>
                    <a:pt x="2405" y="215"/>
                    <a:pt x="762" y="2441"/>
                    <a:pt x="0" y="8240"/>
                  </a:cubicBezTo>
                  <a:cubicBezTo>
                    <a:pt x="414" y="8413"/>
                    <a:pt x="832" y="8480"/>
                    <a:pt x="1190" y="8480"/>
                  </a:cubicBezTo>
                  <a:cubicBezTo>
                    <a:pt x="1792" y="8480"/>
                    <a:pt x="2224" y="8291"/>
                    <a:pt x="2179" y="8097"/>
                  </a:cubicBezTo>
                  <a:cubicBezTo>
                    <a:pt x="2072" y="7668"/>
                    <a:pt x="1834" y="6811"/>
                    <a:pt x="1929" y="6013"/>
                  </a:cubicBezTo>
                  <a:cubicBezTo>
                    <a:pt x="1953" y="5728"/>
                    <a:pt x="1870" y="5501"/>
                    <a:pt x="2001" y="5263"/>
                  </a:cubicBezTo>
                  <a:cubicBezTo>
                    <a:pt x="2251" y="4775"/>
                    <a:pt x="2405" y="3799"/>
                    <a:pt x="2477" y="3680"/>
                  </a:cubicBezTo>
                  <a:cubicBezTo>
                    <a:pt x="2643" y="3406"/>
                    <a:pt x="3274" y="1513"/>
                    <a:pt x="3358" y="1239"/>
                  </a:cubicBezTo>
                  <a:cubicBezTo>
                    <a:pt x="3429" y="953"/>
                    <a:pt x="3727" y="655"/>
                    <a:pt x="3239" y="358"/>
                  </a:cubicBezTo>
                  <a:cubicBezTo>
                    <a:pt x="2679" y="13"/>
                    <a:pt x="2667" y="1"/>
                    <a:pt x="2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9"/>
            <p:cNvSpPr/>
            <p:nvPr/>
          </p:nvSpPr>
          <p:spPr>
            <a:xfrm>
              <a:off x="6104162" y="4457193"/>
              <a:ext cx="188194" cy="69174"/>
            </a:xfrm>
            <a:custGeom>
              <a:avLst/>
              <a:gdLst/>
              <a:ahLst/>
              <a:cxnLst/>
              <a:rect l="l" t="t" r="r" b="b"/>
              <a:pathLst>
                <a:path w="2775" h="1020" extrusionOk="0">
                  <a:moveTo>
                    <a:pt x="1736" y="0"/>
                  </a:moveTo>
                  <a:cubicBezTo>
                    <a:pt x="799" y="0"/>
                    <a:pt x="0" y="281"/>
                    <a:pt x="0" y="281"/>
                  </a:cubicBezTo>
                  <a:cubicBezTo>
                    <a:pt x="0" y="281"/>
                    <a:pt x="24" y="579"/>
                    <a:pt x="108" y="1020"/>
                  </a:cubicBezTo>
                  <a:cubicBezTo>
                    <a:pt x="675" y="808"/>
                    <a:pt x="1237" y="756"/>
                    <a:pt x="1707" y="756"/>
                  </a:cubicBezTo>
                  <a:cubicBezTo>
                    <a:pt x="2163" y="756"/>
                    <a:pt x="2533" y="805"/>
                    <a:pt x="2739" y="805"/>
                  </a:cubicBezTo>
                  <a:cubicBezTo>
                    <a:pt x="2739" y="805"/>
                    <a:pt x="2775" y="424"/>
                    <a:pt x="2739" y="127"/>
                  </a:cubicBezTo>
                  <a:cubicBezTo>
                    <a:pt x="2406" y="34"/>
                    <a:pt x="2063" y="0"/>
                    <a:pt x="17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9"/>
            <p:cNvSpPr/>
            <p:nvPr/>
          </p:nvSpPr>
          <p:spPr>
            <a:xfrm>
              <a:off x="6104162" y="4470282"/>
              <a:ext cx="188194" cy="42386"/>
            </a:xfrm>
            <a:custGeom>
              <a:avLst/>
              <a:gdLst/>
              <a:ahLst/>
              <a:cxnLst/>
              <a:rect l="l" t="t" r="r" b="b"/>
              <a:pathLst>
                <a:path w="2775" h="625" extrusionOk="0">
                  <a:moveTo>
                    <a:pt x="1815" y="1"/>
                  </a:moveTo>
                  <a:cubicBezTo>
                    <a:pt x="850" y="1"/>
                    <a:pt x="24" y="267"/>
                    <a:pt x="24" y="267"/>
                  </a:cubicBezTo>
                  <a:cubicBezTo>
                    <a:pt x="24" y="267"/>
                    <a:pt x="0" y="327"/>
                    <a:pt x="60" y="624"/>
                  </a:cubicBezTo>
                  <a:cubicBezTo>
                    <a:pt x="595" y="386"/>
                    <a:pt x="1216" y="320"/>
                    <a:pt x="1726" y="320"/>
                  </a:cubicBezTo>
                  <a:cubicBezTo>
                    <a:pt x="2260" y="320"/>
                    <a:pt x="2672" y="392"/>
                    <a:pt x="2739" y="410"/>
                  </a:cubicBezTo>
                  <a:cubicBezTo>
                    <a:pt x="2739" y="410"/>
                    <a:pt x="2775" y="112"/>
                    <a:pt x="2763" y="100"/>
                  </a:cubicBezTo>
                  <a:cubicBezTo>
                    <a:pt x="2448" y="28"/>
                    <a:pt x="2124" y="1"/>
                    <a:pt x="18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9"/>
            <p:cNvSpPr/>
            <p:nvPr/>
          </p:nvSpPr>
          <p:spPr>
            <a:xfrm>
              <a:off x="5546234" y="4415689"/>
              <a:ext cx="185752" cy="91215"/>
            </a:xfrm>
            <a:custGeom>
              <a:avLst/>
              <a:gdLst/>
              <a:ahLst/>
              <a:cxnLst/>
              <a:rect l="l" t="t" r="r" b="b"/>
              <a:pathLst>
                <a:path w="2739" h="1345" extrusionOk="0">
                  <a:moveTo>
                    <a:pt x="143" y="0"/>
                  </a:moveTo>
                  <a:cubicBezTo>
                    <a:pt x="48" y="405"/>
                    <a:pt x="0" y="679"/>
                    <a:pt x="0" y="679"/>
                  </a:cubicBezTo>
                  <a:cubicBezTo>
                    <a:pt x="0" y="679"/>
                    <a:pt x="1081" y="1344"/>
                    <a:pt x="2243" y="1344"/>
                  </a:cubicBezTo>
                  <a:cubicBezTo>
                    <a:pt x="2324" y="1344"/>
                    <a:pt x="2406" y="1341"/>
                    <a:pt x="2489" y="1334"/>
                  </a:cubicBezTo>
                  <a:cubicBezTo>
                    <a:pt x="2596" y="1120"/>
                    <a:pt x="2739" y="762"/>
                    <a:pt x="2739" y="762"/>
                  </a:cubicBezTo>
                  <a:cubicBezTo>
                    <a:pt x="2358" y="679"/>
                    <a:pt x="1072" y="560"/>
                    <a:pt x="1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9"/>
            <p:cNvSpPr/>
            <p:nvPr/>
          </p:nvSpPr>
          <p:spPr>
            <a:xfrm>
              <a:off x="5547048" y="4427829"/>
              <a:ext cx="180937" cy="68903"/>
            </a:xfrm>
            <a:custGeom>
              <a:avLst/>
              <a:gdLst/>
              <a:ahLst/>
              <a:cxnLst/>
              <a:rect l="l" t="t" r="r" b="b"/>
              <a:pathLst>
                <a:path w="2668" h="1016" extrusionOk="0">
                  <a:moveTo>
                    <a:pt x="72" y="0"/>
                  </a:moveTo>
                  <a:cubicBezTo>
                    <a:pt x="0" y="262"/>
                    <a:pt x="0" y="322"/>
                    <a:pt x="0" y="322"/>
                  </a:cubicBezTo>
                  <a:cubicBezTo>
                    <a:pt x="0" y="322"/>
                    <a:pt x="1212" y="1015"/>
                    <a:pt x="2395" y="1015"/>
                  </a:cubicBezTo>
                  <a:cubicBezTo>
                    <a:pt x="2442" y="1015"/>
                    <a:pt x="2489" y="1014"/>
                    <a:pt x="2536" y="1012"/>
                  </a:cubicBezTo>
                  <a:cubicBezTo>
                    <a:pt x="2536" y="976"/>
                    <a:pt x="2667" y="738"/>
                    <a:pt x="2667" y="738"/>
                  </a:cubicBezTo>
                  <a:lnTo>
                    <a:pt x="2667" y="738"/>
                  </a:lnTo>
                  <a:cubicBezTo>
                    <a:pt x="2657" y="740"/>
                    <a:pt x="2639" y="741"/>
                    <a:pt x="2614" y="741"/>
                  </a:cubicBezTo>
                  <a:cubicBezTo>
                    <a:pt x="2305" y="741"/>
                    <a:pt x="919" y="594"/>
                    <a:pt x="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9"/>
            <p:cNvSpPr/>
            <p:nvPr/>
          </p:nvSpPr>
          <p:spPr>
            <a:xfrm>
              <a:off x="6075069" y="3191736"/>
              <a:ext cx="205962" cy="132990"/>
            </a:xfrm>
            <a:custGeom>
              <a:avLst/>
              <a:gdLst/>
              <a:ahLst/>
              <a:cxnLst/>
              <a:rect l="l" t="t" r="r" b="b"/>
              <a:pathLst>
                <a:path w="3037" h="1961" extrusionOk="0">
                  <a:moveTo>
                    <a:pt x="1474" y="1"/>
                  </a:moveTo>
                  <a:cubicBezTo>
                    <a:pt x="718" y="1"/>
                    <a:pt x="45" y="592"/>
                    <a:pt x="1" y="1689"/>
                  </a:cubicBezTo>
                  <a:cubicBezTo>
                    <a:pt x="1" y="1868"/>
                    <a:pt x="834" y="1856"/>
                    <a:pt x="1703" y="1939"/>
                  </a:cubicBezTo>
                  <a:cubicBezTo>
                    <a:pt x="1839" y="1954"/>
                    <a:pt x="1960" y="1961"/>
                    <a:pt x="2069" y="1961"/>
                  </a:cubicBezTo>
                  <a:cubicBezTo>
                    <a:pt x="2655" y="1961"/>
                    <a:pt x="2860" y="1772"/>
                    <a:pt x="2870" y="1701"/>
                  </a:cubicBezTo>
                  <a:cubicBezTo>
                    <a:pt x="3037" y="773"/>
                    <a:pt x="2370" y="94"/>
                    <a:pt x="1644" y="11"/>
                  </a:cubicBezTo>
                  <a:cubicBezTo>
                    <a:pt x="1587" y="4"/>
                    <a:pt x="1530" y="1"/>
                    <a:pt x="14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9"/>
            <p:cNvSpPr/>
            <p:nvPr/>
          </p:nvSpPr>
          <p:spPr>
            <a:xfrm>
              <a:off x="6183305" y="3192414"/>
              <a:ext cx="122750" cy="129057"/>
            </a:xfrm>
            <a:custGeom>
              <a:avLst/>
              <a:gdLst/>
              <a:ahLst/>
              <a:cxnLst/>
              <a:rect l="l" t="t" r="r" b="b"/>
              <a:pathLst>
                <a:path w="1810" h="1903" extrusionOk="0">
                  <a:moveTo>
                    <a:pt x="0" y="1"/>
                  </a:moveTo>
                  <a:cubicBezTo>
                    <a:pt x="226" y="108"/>
                    <a:pt x="560" y="203"/>
                    <a:pt x="691" y="477"/>
                  </a:cubicBezTo>
                  <a:cubicBezTo>
                    <a:pt x="893" y="846"/>
                    <a:pt x="798" y="1429"/>
                    <a:pt x="726" y="1834"/>
                  </a:cubicBezTo>
                  <a:cubicBezTo>
                    <a:pt x="1119" y="1882"/>
                    <a:pt x="1346" y="1903"/>
                    <a:pt x="1477" y="1903"/>
                  </a:cubicBezTo>
                  <a:cubicBezTo>
                    <a:pt x="1608" y="1903"/>
                    <a:pt x="1643" y="1882"/>
                    <a:pt x="1655" y="1846"/>
                  </a:cubicBezTo>
                  <a:cubicBezTo>
                    <a:pt x="1810" y="536"/>
                    <a:pt x="1131" y="108"/>
                    <a:pt x="48" y="1"/>
                  </a:cubicBezTo>
                  <a:close/>
                </a:path>
              </a:pathLst>
            </a:custGeom>
            <a:solidFill>
              <a:srgbClr val="F4872F">
                <a:alpha val="51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9"/>
            <p:cNvSpPr/>
            <p:nvPr/>
          </p:nvSpPr>
          <p:spPr>
            <a:xfrm>
              <a:off x="6051672" y="3328657"/>
              <a:ext cx="201486" cy="92503"/>
            </a:xfrm>
            <a:custGeom>
              <a:avLst/>
              <a:gdLst/>
              <a:ahLst/>
              <a:cxnLst/>
              <a:rect l="l" t="t" r="r" b="b"/>
              <a:pathLst>
                <a:path w="2971" h="1364" extrusionOk="0">
                  <a:moveTo>
                    <a:pt x="712" y="0"/>
                  </a:moveTo>
                  <a:cubicBezTo>
                    <a:pt x="669" y="0"/>
                    <a:pt x="627" y="1"/>
                    <a:pt x="584" y="4"/>
                  </a:cubicBezTo>
                  <a:cubicBezTo>
                    <a:pt x="358" y="16"/>
                    <a:pt x="0" y="575"/>
                    <a:pt x="0" y="575"/>
                  </a:cubicBezTo>
                  <a:cubicBezTo>
                    <a:pt x="0" y="575"/>
                    <a:pt x="1655" y="754"/>
                    <a:pt x="2608" y="1325"/>
                  </a:cubicBezTo>
                  <a:cubicBezTo>
                    <a:pt x="2652" y="1352"/>
                    <a:pt x="2690" y="1363"/>
                    <a:pt x="2723" y="1363"/>
                  </a:cubicBezTo>
                  <a:cubicBezTo>
                    <a:pt x="2971" y="1363"/>
                    <a:pt x="2906" y="694"/>
                    <a:pt x="2906" y="694"/>
                  </a:cubicBezTo>
                  <a:cubicBezTo>
                    <a:pt x="2906" y="694"/>
                    <a:pt x="1793" y="0"/>
                    <a:pt x="712" y="0"/>
                  </a:cubicBezTo>
                  <a:close/>
                </a:path>
              </a:pathLst>
            </a:custGeom>
            <a:solidFill>
              <a:srgbClr val="D865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9"/>
            <p:cNvSpPr/>
            <p:nvPr/>
          </p:nvSpPr>
          <p:spPr>
            <a:xfrm>
              <a:off x="5989484" y="3307092"/>
              <a:ext cx="340851" cy="61239"/>
            </a:xfrm>
            <a:custGeom>
              <a:avLst/>
              <a:gdLst/>
              <a:ahLst/>
              <a:cxnLst/>
              <a:rect l="l" t="t" r="r" b="b"/>
              <a:pathLst>
                <a:path w="5026" h="903" extrusionOk="0">
                  <a:moveTo>
                    <a:pt x="1394" y="0"/>
                  </a:moveTo>
                  <a:cubicBezTo>
                    <a:pt x="739" y="179"/>
                    <a:pt x="1" y="262"/>
                    <a:pt x="239" y="441"/>
                  </a:cubicBezTo>
                  <a:cubicBezTo>
                    <a:pt x="677" y="766"/>
                    <a:pt x="1684" y="903"/>
                    <a:pt x="2663" y="903"/>
                  </a:cubicBezTo>
                  <a:cubicBezTo>
                    <a:pt x="3866" y="903"/>
                    <a:pt x="5025" y="696"/>
                    <a:pt x="5025" y="381"/>
                  </a:cubicBezTo>
                  <a:cubicBezTo>
                    <a:pt x="5025" y="134"/>
                    <a:pt x="4100" y="35"/>
                    <a:pt x="3194" y="35"/>
                  </a:cubicBezTo>
                  <a:cubicBezTo>
                    <a:pt x="3141" y="35"/>
                    <a:pt x="3089" y="35"/>
                    <a:pt x="3037" y="36"/>
                  </a:cubicBezTo>
                  <a:cubicBezTo>
                    <a:pt x="2878" y="40"/>
                    <a:pt x="2727" y="42"/>
                    <a:pt x="2584" y="42"/>
                  </a:cubicBezTo>
                  <a:cubicBezTo>
                    <a:pt x="1873" y="42"/>
                    <a:pt x="1394" y="0"/>
                    <a:pt x="1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9"/>
            <p:cNvSpPr/>
            <p:nvPr/>
          </p:nvSpPr>
          <p:spPr>
            <a:xfrm>
              <a:off x="5884504" y="3462934"/>
              <a:ext cx="397343" cy="181683"/>
            </a:xfrm>
            <a:custGeom>
              <a:avLst/>
              <a:gdLst/>
              <a:ahLst/>
              <a:cxnLst/>
              <a:rect l="l" t="t" r="r" b="b"/>
              <a:pathLst>
                <a:path w="5859" h="2679" extrusionOk="0">
                  <a:moveTo>
                    <a:pt x="287" y="0"/>
                  </a:moveTo>
                  <a:cubicBezTo>
                    <a:pt x="25" y="548"/>
                    <a:pt x="1" y="667"/>
                    <a:pt x="1" y="667"/>
                  </a:cubicBezTo>
                  <a:cubicBezTo>
                    <a:pt x="310" y="667"/>
                    <a:pt x="4109" y="1548"/>
                    <a:pt x="5621" y="2679"/>
                  </a:cubicBezTo>
                  <a:cubicBezTo>
                    <a:pt x="5787" y="2250"/>
                    <a:pt x="5859" y="2012"/>
                    <a:pt x="5859" y="2012"/>
                  </a:cubicBezTo>
                  <a:cubicBezTo>
                    <a:pt x="5859" y="2012"/>
                    <a:pt x="3442" y="548"/>
                    <a:pt x="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9"/>
            <p:cNvSpPr/>
            <p:nvPr/>
          </p:nvSpPr>
          <p:spPr>
            <a:xfrm>
              <a:off x="5887081" y="3475819"/>
              <a:ext cx="390764" cy="153471"/>
            </a:xfrm>
            <a:custGeom>
              <a:avLst/>
              <a:gdLst/>
              <a:ahLst/>
              <a:cxnLst/>
              <a:rect l="l" t="t" r="r" b="b"/>
              <a:pathLst>
                <a:path w="5762" h="2263" extrusionOk="0">
                  <a:moveTo>
                    <a:pt x="34" y="251"/>
                  </a:moveTo>
                  <a:cubicBezTo>
                    <a:pt x="34" y="251"/>
                    <a:pt x="1" y="341"/>
                    <a:pt x="7" y="341"/>
                  </a:cubicBezTo>
                  <a:cubicBezTo>
                    <a:pt x="9" y="341"/>
                    <a:pt x="22" y="318"/>
                    <a:pt x="53" y="251"/>
                  </a:cubicBezTo>
                  <a:lnTo>
                    <a:pt x="53" y="251"/>
                  </a:lnTo>
                  <a:cubicBezTo>
                    <a:pt x="46" y="251"/>
                    <a:pt x="40" y="251"/>
                    <a:pt x="34" y="251"/>
                  </a:cubicBezTo>
                  <a:close/>
                  <a:moveTo>
                    <a:pt x="165" y="1"/>
                  </a:moveTo>
                  <a:cubicBezTo>
                    <a:pt x="114" y="119"/>
                    <a:pt x="78" y="199"/>
                    <a:pt x="53" y="251"/>
                  </a:cubicBezTo>
                  <a:lnTo>
                    <a:pt x="53" y="251"/>
                  </a:lnTo>
                  <a:cubicBezTo>
                    <a:pt x="473" y="281"/>
                    <a:pt x="4168" y="1151"/>
                    <a:pt x="5666" y="2263"/>
                  </a:cubicBezTo>
                  <a:cubicBezTo>
                    <a:pt x="5726" y="2096"/>
                    <a:pt x="5761" y="1977"/>
                    <a:pt x="5761" y="1977"/>
                  </a:cubicBezTo>
                  <a:cubicBezTo>
                    <a:pt x="5761" y="1977"/>
                    <a:pt x="3309" y="536"/>
                    <a:pt x="1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9"/>
            <p:cNvSpPr/>
            <p:nvPr/>
          </p:nvSpPr>
          <p:spPr>
            <a:xfrm>
              <a:off x="5783593" y="3690594"/>
              <a:ext cx="252010" cy="96165"/>
            </a:xfrm>
            <a:custGeom>
              <a:avLst/>
              <a:gdLst/>
              <a:ahLst/>
              <a:cxnLst/>
              <a:rect l="l" t="t" r="r" b="b"/>
              <a:pathLst>
                <a:path w="3716" h="1418" extrusionOk="0">
                  <a:moveTo>
                    <a:pt x="1798" y="1"/>
                  </a:moveTo>
                  <a:cubicBezTo>
                    <a:pt x="1620" y="1"/>
                    <a:pt x="179" y="215"/>
                    <a:pt x="179" y="215"/>
                  </a:cubicBezTo>
                  <a:cubicBezTo>
                    <a:pt x="179" y="215"/>
                    <a:pt x="132" y="477"/>
                    <a:pt x="1" y="917"/>
                  </a:cubicBezTo>
                  <a:cubicBezTo>
                    <a:pt x="310" y="917"/>
                    <a:pt x="3156" y="1215"/>
                    <a:pt x="3715" y="1417"/>
                  </a:cubicBezTo>
                  <a:lnTo>
                    <a:pt x="3632" y="572"/>
                  </a:lnTo>
                  <a:cubicBezTo>
                    <a:pt x="3632" y="572"/>
                    <a:pt x="1977" y="1"/>
                    <a:pt x="1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9"/>
            <p:cNvSpPr/>
            <p:nvPr/>
          </p:nvSpPr>
          <p:spPr>
            <a:xfrm>
              <a:off x="5982228" y="3397491"/>
              <a:ext cx="293175" cy="432879"/>
            </a:xfrm>
            <a:custGeom>
              <a:avLst/>
              <a:gdLst/>
              <a:ahLst/>
              <a:cxnLst/>
              <a:rect l="l" t="t" r="r" b="b"/>
              <a:pathLst>
                <a:path w="4323" h="6383" extrusionOk="0">
                  <a:moveTo>
                    <a:pt x="3799" y="1"/>
                  </a:moveTo>
                  <a:cubicBezTo>
                    <a:pt x="3799" y="1"/>
                    <a:pt x="2870" y="513"/>
                    <a:pt x="2203" y="1287"/>
                  </a:cubicBezTo>
                  <a:cubicBezTo>
                    <a:pt x="1536" y="2060"/>
                    <a:pt x="1" y="4501"/>
                    <a:pt x="155" y="4775"/>
                  </a:cubicBezTo>
                  <a:cubicBezTo>
                    <a:pt x="310" y="5037"/>
                    <a:pt x="215" y="5561"/>
                    <a:pt x="215" y="5561"/>
                  </a:cubicBezTo>
                  <a:lnTo>
                    <a:pt x="3489" y="6382"/>
                  </a:lnTo>
                  <a:lnTo>
                    <a:pt x="3549" y="5454"/>
                  </a:lnTo>
                  <a:cubicBezTo>
                    <a:pt x="3120" y="5454"/>
                    <a:pt x="1286" y="5358"/>
                    <a:pt x="1429" y="4370"/>
                  </a:cubicBezTo>
                  <a:cubicBezTo>
                    <a:pt x="1584" y="3382"/>
                    <a:pt x="3787" y="251"/>
                    <a:pt x="4323" y="251"/>
                  </a:cubicBezTo>
                  <a:lnTo>
                    <a:pt x="37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9"/>
            <p:cNvSpPr/>
            <p:nvPr/>
          </p:nvSpPr>
          <p:spPr>
            <a:xfrm>
              <a:off x="5865990" y="3385895"/>
              <a:ext cx="269710" cy="362417"/>
            </a:xfrm>
            <a:custGeom>
              <a:avLst/>
              <a:gdLst/>
              <a:ahLst/>
              <a:cxnLst/>
              <a:rect l="l" t="t" r="r" b="b"/>
              <a:pathLst>
                <a:path w="3977" h="5344" extrusionOk="0">
                  <a:moveTo>
                    <a:pt x="2265" y="1"/>
                  </a:moveTo>
                  <a:cubicBezTo>
                    <a:pt x="1979" y="1"/>
                    <a:pt x="1760" y="94"/>
                    <a:pt x="1691" y="267"/>
                  </a:cubicBezTo>
                  <a:lnTo>
                    <a:pt x="119" y="4196"/>
                  </a:lnTo>
                  <a:cubicBezTo>
                    <a:pt x="0" y="4517"/>
                    <a:pt x="381" y="4934"/>
                    <a:pt x="953" y="5172"/>
                  </a:cubicBezTo>
                  <a:lnTo>
                    <a:pt x="1036" y="5196"/>
                  </a:lnTo>
                  <a:cubicBezTo>
                    <a:pt x="1274" y="5296"/>
                    <a:pt x="1513" y="5343"/>
                    <a:pt x="1719" y="5343"/>
                  </a:cubicBezTo>
                  <a:cubicBezTo>
                    <a:pt x="2006" y="5343"/>
                    <a:pt x="2229" y="5250"/>
                    <a:pt x="2298" y="5077"/>
                  </a:cubicBezTo>
                  <a:lnTo>
                    <a:pt x="3858" y="1136"/>
                  </a:lnTo>
                  <a:cubicBezTo>
                    <a:pt x="3977" y="838"/>
                    <a:pt x="3608" y="422"/>
                    <a:pt x="3024" y="184"/>
                  </a:cubicBezTo>
                  <a:lnTo>
                    <a:pt x="2953" y="148"/>
                  </a:lnTo>
                  <a:cubicBezTo>
                    <a:pt x="2709" y="48"/>
                    <a:pt x="2470" y="1"/>
                    <a:pt x="22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9"/>
            <p:cNvSpPr/>
            <p:nvPr/>
          </p:nvSpPr>
          <p:spPr>
            <a:xfrm>
              <a:off x="5864362" y="3664824"/>
              <a:ext cx="161541" cy="84636"/>
            </a:xfrm>
            <a:custGeom>
              <a:avLst/>
              <a:gdLst/>
              <a:ahLst/>
              <a:cxnLst/>
              <a:rect l="l" t="t" r="r" b="b"/>
              <a:pathLst>
                <a:path w="2382" h="1248" extrusionOk="0">
                  <a:moveTo>
                    <a:pt x="580" y="0"/>
                  </a:moveTo>
                  <a:cubicBezTo>
                    <a:pt x="328" y="0"/>
                    <a:pt x="140" y="69"/>
                    <a:pt x="84" y="202"/>
                  </a:cubicBezTo>
                  <a:cubicBezTo>
                    <a:pt x="0" y="464"/>
                    <a:pt x="405" y="857"/>
                    <a:pt x="1012" y="1083"/>
                  </a:cubicBezTo>
                  <a:cubicBezTo>
                    <a:pt x="1289" y="1194"/>
                    <a:pt x="1557" y="1248"/>
                    <a:pt x="1777" y="1248"/>
                  </a:cubicBezTo>
                  <a:cubicBezTo>
                    <a:pt x="2030" y="1248"/>
                    <a:pt x="2217" y="1176"/>
                    <a:pt x="2274" y="1035"/>
                  </a:cubicBezTo>
                  <a:cubicBezTo>
                    <a:pt x="2381" y="785"/>
                    <a:pt x="1965" y="381"/>
                    <a:pt x="1358" y="166"/>
                  </a:cubicBezTo>
                  <a:cubicBezTo>
                    <a:pt x="1078" y="55"/>
                    <a:pt x="804"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9"/>
            <p:cNvSpPr/>
            <p:nvPr/>
          </p:nvSpPr>
          <p:spPr>
            <a:xfrm>
              <a:off x="5869991" y="3386166"/>
              <a:ext cx="162355" cy="318268"/>
            </a:xfrm>
            <a:custGeom>
              <a:avLst/>
              <a:gdLst/>
              <a:ahLst/>
              <a:cxnLst/>
              <a:rect l="l" t="t" r="r" b="b"/>
              <a:pathLst>
                <a:path w="2394" h="4693" extrusionOk="0">
                  <a:moveTo>
                    <a:pt x="2210" y="1"/>
                  </a:moveTo>
                  <a:cubicBezTo>
                    <a:pt x="1922" y="1"/>
                    <a:pt x="1691" y="95"/>
                    <a:pt x="1632" y="263"/>
                  </a:cubicBezTo>
                  <a:lnTo>
                    <a:pt x="60" y="4192"/>
                  </a:lnTo>
                  <a:cubicBezTo>
                    <a:pt x="1" y="4347"/>
                    <a:pt x="60" y="4525"/>
                    <a:pt x="215" y="4692"/>
                  </a:cubicBezTo>
                  <a:lnTo>
                    <a:pt x="441" y="4597"/>
                  </a:lnTo>
                  <a:lnTo>
                    <a:pt x="2394" y="13"/>
                  </a:lnTo>
                  <a:cubicBezTo>
                    <a:pt x="2331" y="5"/>
                    <a:pt x="2269" y="1"/>
                    <a:pt x="2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9"/>
            <p:cNvSpPr/>
            <p:nvPr/>
          </p:nvSpPr>
          <p:spPr>
            <a:xfrm>
              <a:off x="5905527" y="3697037"/>
              <a:ext cx="67885" cy="49914"/>
            </a:xfrm>
            <a:custGeom>
              <a:avLst/>
              <a:gdLst/>
              <a:ahLst/>
              <a:cxnLst/>
              <a:rect l="l" t="t" r="r" b="b"/>
              <a:pathLst>
                <a:path w="1001" h="736" extrusionOk="0">
                  <a:moveTo>
                    <a:pt x="241" y="1"/>
                  </a:moveTo>
                  <a:cubicBezTo>
                    <a:pt x="202" y="1"/>
                    <a:pt x="165" y="4"/>
                    <a:pt x="131" y="13"/>
                  </a:cubicBezTo>
                  <a:cubicBezTo>
                    <a:pt x="131" y="13"/>
                    <a:pt x="0" y="168"/>
                    <a:pt x="120" y="263"/>
                  </a:cubicBezTo>
                  <a:cubicBezTo>
                    <a:pt x="179" y="310"/>
                    <a:pt x="155" y="549"/>
                    <a:pt x="179" y="608"/>
                  </a:cubicBezTo>
                  <a:cubicBezTo>
                    <a:pt x="189" y="668"/>
                    <a:pt x="357" y="736"/>
                    <a:pt x="495" y="736"/>
                  </a:cubicBezTo>
                  <a:cubicBezTo>
                    <a:pt x="522" y="736"/>
                    <a:pt x="548" y="733"/>
                    <a:pt x="572" y="727"/>
                  </a:cubicBezTo>
                  <a:cubicBezTo>
                    <a:pt x="596" y="668"/>
                    <a:pt x="822" y="549"/>
                    <a:pt x="882" y="537"/>
                  </a:cubicBezTo>
                  <a:cubicBezTo>
                    <a:pt x="941" y="525"/>
                    <a:pt x="1001" y="441"/>
                    <a:pt x="977" y="322"/>
                  </a:cubicBezTo>
                  <a:cubicBezTo>
                    <a:pt x="966" y="217"/>
                    <a:pt x="538"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9"/>
            <p:cNvSpPr/>
            <p:nvPr/>
          </p:nvSpPr>
          <p:spPr>
            <a:xfrm>
              <a:off x="5916039" y="3736235"/>
              <a:ext cx="26720" cy="15395"/>
            </a:xfrm>
            <a:custGeom>
              <a:avLst/>
              <a:gdLst/>
              <a:ahLst/>
              <a:cxnLst/>
              <a:rect l="l" t="t" r="r" b="b"/>
              <a:pathLst>
                <a:path w="394" h="227" extrusionOk="0">
                  <a:moveTo>
                    <a:pt x="130" y="1"/>
                  </a:moveTo>
                  <a:cubicBezTo>
                    <a:pt x="68" y="1"/>
                    <a:pt x="20" y="19"/>
                    <a:pt x="12" y="42"/>
                  </a:cubicBezTo>
                  <a:cubicBezTo>
                    <a:pt x="0" y="102"/>
                    <a:pt x="60" y="185"/>
                    <a:pt x="155" y="209"/>
                  </a:cubicBezTo>
                  <a:cubicBezTo>
                    <a:pt x="192" y="221"/>
                    <a:pt x="230" y="226"/>
                    <a:pt x="263" y="226"/>
                  </a:cubicBezTo>
                  <a:cubicBezTo>
                    <a:pt x="325" y="226"/>
                    <a:pt x="373" y="208"/>
                    <a:pt x="381" y="185"/>
                  </a:cubicBezTo>
                  <a:cubicBezTo>
                    <a:pt x="393" y="137"/>
                    <a:pt x="334" y="66"/>
                    <a:pt x="238" y="18"/>
                  </a:cubicBezTo>
                  <a:cubicBezTo>
                    <a:pt x="201" y="6"/>
                    <a:pt x="164"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9"/>
            <p:cNvSpPr/>
            <p:nvPr/>
          </p:nvSpPr>
          <p:spPr>
            <a:xfrm>
              <a:off x="6003251" y="3300174"/>
              <a:ext cx="334340" cy="57035"/>
            </a:xfrm>
            <a:custGeom>
              <a:avLst/>
              <a:gdLst/>
              <a:ahLst/>
              <a:cxnLst/>
              <a:rect l="l" t="t" r="r" b="b"/>
              <a:pathLst>
                <a:path w="4930" h="841" extrusionOk="0">
                  <a:moveTo>
                    <a:pt x="1" y="435"/>
                  </a:moveTo>
                  <a:cubicBezTo>
                    <a:pt x="1" y="435"/>
                    <a:pt x="0" y="435"/>
                    <a:pt x="0" y="436"/>
                  </a:cubicBezTo>
                  <a:cubicBezTo>
                    <a:pt x="0" y="436"/>
                    <a:pt x="0" y="435"/>
                    <a:pt x="1" y="435"/>
                  </a:cubicBezTo>
                  <a:close/>
                  <a:moveTo>
                    <a:pt x="1122" y="0"/>
                  </a:moveTo>
                  <a:cubicBezTo>
                    <a:pt x="1090" y="0"/>
                    <a:pt x="1065" y="2"/>
                    <a:pt x="1048" y="7"/>
                  </a:cubicBezTo>
                  <a:cubicBezTo>
                    <a:pt x="838" y="77"/>
                    <a:pt x="35" y="421"/>
                    <a:pt x="1" y="435"/>
                  </a:cubicBezTo>
                  <a:lnTo>
                    <a:pt x="1" y="435"/>
                  </a:lnTo>
                  <a:cubicBezTo>
                    <a:pt x="29" y="423"/>
                    <a:pt x="74" y="418"/>
                    <a:pt x="132" y="418"/>
                  </a:cubicBezTo>
                  <a:cubicBezTo>
                    <a:pt x="647" y="418"/>
                    <a:pt x="2221" y="840"/>
                    <a:pt x="2596" y="840"/>
                  </a:cubicBezTo>
                  <a:cubicBezTo>
                    <a:pt x="2915" y="822"/>
                    <a:pt x="3762" y="402"/>
                    <a:pt x="4338" y="402"/>
                  </a:cubicBezTo>
                  <a:cubicBezTo>
                    <a:pt x="4492" y="402"/>
                    <a:pt x="4627" y="432"/>
                    <a:pt x="4727" y="507"/>
                  </a:cubicBezTo>
                  <a:cubicBezTo>
                    <a:pt x="4929" y="436"/>
                    <a:pt x="4644" y="209"/>
                    <a:pt x="4286" y="102"/>
                  </a:cubicBezTo>
                  <a:cubicBezTo>
                    <a:pt x="4207" y="79"/>
                    <a:pt x="4122" y="70"/>
                    <a:pt x="4030" y="70"/>
                  </a:cubicBezTo>
                  <a:cubicBezTo>
                    <a:pt x="3749" y="70"/>
                    <a:pt x="3398" y="153"/>
                    <a:pt x="2905" y="162"/>
                  </a:cubicBezTo>
                  <a:cubicBezTo>
                    <a:pt x="2875" y="163"/>
                    <a:pt x="2843" y="163"/>
                    <a:pt x="2810" y="163"/>
                  </a:cubicBezTo>
                  <a:cubicBezTo>
                    <a:pt x="2255" y="163"/>
                    <a:pt x="1410" y="0"/>
                    <a:pt x="1122" y="0"/>
                  </a:cubicBezTo>
                  <a:close/>
                </a:path>
              </a:pathLst>
            </a:custGeom>
            <a:solidFill>
              <a:srgbClr val="F4872F">
                <a:alpha val="51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 name="Google Shape;2303;p59"/>
          <p:cNvGrpSpPr/>
          <p:nvPr/>
        </p:nvGrpSpPr>
        <p:grpSpPr>
          <a:xfrm>
            <a:off x="874829" y="3015964"/>
            <a:ext cx="2473112" cy="1070801"/>
            <a:chOff x="4930119" y="3359582"/>
            <a:chExt cx="2830944" cy="1225733"/>
          </a:xfrm>
        </p:grpSpPr>
        <p:grpSp>
          <p:nvGrpSpPr>
            <p:cNvPr id="2304" name="Google Shape;2304;p59"/>
            <p:cNvGrpSpPr/>
            <p:nvPr/>
          </p:nvGrpSpPr>
          <p:grpSpPr>
            <a:xfrm>
              <a:off x="7564800" y="3467410"/>
              <a:ext cx="196262" cy="114272"/>
              <a:chOff x="7564800" y="3467410"/>
              <a:chExt cx="196262" cy="114272"/>
            </a:xfrm>
          </p:grpSpPr>
          <p:sp>
            <p:nvSpPr>
              <p:cNvPr id="2305" name="Google Shape;2305;p59"/>
              <p:cNvSpPr/>
              <p:nvPr/>
            </p:nvSpPr>
            <p:spPr>
              <a:xfrm>
                <a:off x="7564800" y="3506540"/>
                <a:ext cx="89723" cy="42047"/>
              </a:xfrm>
              <a:custGeom>
                <a:avLst/>
                <a:gdLst/>
                <a:ahLst/>
                <a:cxnLst/>
                <a:rect l="l" t="t" r="r" b="b"/>
                <a:pathLst>
                  <a:path w="1323" h="620" extrusionOk="0">
                    <a:moveTo>
                      <a:pt x="370" y="0"/>
                    </a:moveTo>
                    <a:lnTo>
                      <a:pt x="1" y="60"/>
                    </a:lnTo>
                    <a:lnTo>
                      <a:pt x="834" y="619"/>
                    </a:lnTo>
                    <a:lnTo>
                      <a:pt x="1322" y="560"/>
                    </a:lnTo>
                    <a:lnTo>
                      <a:pt x="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9"/>
              <p:cNvSpPr/>
              <p:nvPr/>
            </p:nvSpPr>
            <p:spPr>
              <a:xfrm>
                <a:off x="7698060" y="3473581"/>
                <a:ext cx="63002" cy="80296"/>
              </a:xfrm>
              <a:custGeom>
                <a:avLst/>
                <a:gdLst/>
                <a:ahLst/>
                <a:cxnLst/>
                <a:rect l="l" t="t" r="r" b="b"/>
                <a:pathLst>
                  <a:path w="929" h="1184" extrusionOk="0">
                    <a:moveTo>
                      <a:pt x="329" y="0"/>
                    </a:moveTo>
                    <a:cubicBezTo>
                      <a:pt x="310" y="0"/>
                      <a:pt x="292" y="3"/>
                      <a:pt x="274" y="10"/>
                    </a:cubicBezTo>
                    <a:lnTo>
                      <a:pt x="227" y="22"/>
                    </a:lnTo>
                    <a:cubicBezTo>
                      <a:pt x="96" y="69"/>
                      <a:pt x="0" y="200"/>
                      <a:pt x="48" y="307"/>
                    </a:cubicBezTo>
                    <a:lnTo>
                      <a:pt x="310" y="1058"/>
                    </a:lnTo>
                    <a:cubicBezTo>
                      <a:pt x="336" y="1137"/>
                      <a:pt x="421" y="1183"/>
                      <a:pt x="521" y="1183"/>
                    </a:cubicBezTo>
                    <a:cubicBezTo>
                      <a:pt x="556" y="1183"/>
                      <a:pt x="594" y="1177"/>
                      <a:pt x="631" y="1165"/>
                    </a:cubicBezTo>
                    <a:lnTo>
                      <a:pt x="667" y="1153"/>
                    </a:lnTo>
                    <a:cubicBezTo>
                      <a:pt x="810" y="1105"/>
                      <a:pt x="929" y="1093"/>
                      <a:pt x="881" y="986"/>
                    </a:cubicBezTo>
                    <a:lnTo>
                      <a:pt x="608" y="212"/>
                    </a:lnTo>
                    <a:cubicBezTo>
                      <a:pt x="577" y="120"/>
                      <a:pt x="448" y="0"/>
                      <a:pt x="32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9"/>
              <p:cNvSpPr/>
              <p:nvPr/>
            </p:nvSpPr>
            <p:spPr>
              <a:xfrm>
                <a:off x="7585009" y="3503285"/>
                <a:ext cx="111492" cy="78397"/>
              </a:xfrm>
              <a:custGeom>
                <a:avLst/>
                <a:gdLst/>
                <a:ahLst/>
                <a:cxnLst/>
                <a:rect l="l" t="t" r="r" b="b"/>
                <a:pathLst>
                  <a:path w="1644" h="1156" extrusionOk="0">
                    <a:moveTo>
                      <a:pt x="1608" y="0"/>
                    </a:moveTo>
                    <a:lnTo>
                      <a:pt x="0" y="548"/>
                    </a:lnTo>
                    <a:lnTo>
                      <a:pt x="155" y="1155"/>
                    </a:lnTo>
                    <a:lnTo>
                      <a:pt x="1644" y="620"/>
                    </a:lnTo>
                    <a:lnTo>
                      <a:pt x="1608"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9"/>
              <p:cNvSpPr/>
              <p:nvPr/>
            </p:nvSpPr>
            <p:spPr>
              <a:xfrm>
                <a:off x="7666525" y="3487145"/>
                <a:ext cx="67139" cy="68157"/>
              </a:xfrm>
              <a:custGeom>
                <a:avLst/>
                <a:gdLst/>
                <a:ahLst/>
                <a:cxnLst/>
                <a:rect l="l" t="t" r="r" b="b"/>
                <a:pathLst>
                  <a:path w="990" h="1005" extrusionOk="0">
                    <a:moveTo>
                      <a:pt x="525" y="0"/>
                    </a:moveTo>
                    <a:cubicBezTo>
                      <a:pt x="394" y="48"/>
                      <a:pt x="84" y="227"/>
                      <a:pt x="1" y="381"/>
                    </a:cubicBezTo>
                    <a:cubicBezTo>
                      <a:pt x="144" y="774"/>
                      <a:pt x="180" y="905"/>
                      <a:pt x="180" y="905"/>
                    </a:cubicBezTo>
                    <a:cubicBezTo>
                      <a:pt x="180" y="905"/>
                      <a:pt x="115" y="1004"/>
                      <a:pt x="316" y="1004"/>
                    </a:cubicBezTo>
                    <a:cubicBezTo>
                      <a:pt x="426" y="1004"/>
                      <a:pt x="616" y="974"/>
                      <a:pt x="942" y="881"/>
                    </a:cubicBezTo>
                    <a:cubicBezTo>
                      <a:pt x="989" y="858"/>
                      <a:pt x="525" y="0"/>
                      <a:pt x="525"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9"/>
              <p:cNvSpPr/>
              <p:nvPr/>
            </p:nvSpPr>
            <p:spPr>
              <a:xfrm>
                <a:off x="7568869" y="3467410"/>
                <a:ext cx="176868" cy="94063"/>
              </a:xfrm>
              <a:custGeom>
                <a:avLst/>
                <a:gdLst/>
                <a:ahLst/>
                <a:cxnLst/>
                <a:rect l="l" t="t" r="r" b="b"/>
                <a:pathLst>
                  <a:path w="2608" h="1387" extrusionOk="0">
                    <a:moveTo>
                      <a:pt x="2379" y="0"/>
                    </a:moveTo>
                    <a:cubicBezTo>
                      <a:pt x="2337" y="0"/>
                      <a:pt x="2281" y="53"/>
                      <a:pt x="2191" y="77"/>
                    </a:cubicBezTo>
                    <a:lnTo>
                      <a:pt x="2143" y="101"/>
                    </a:lnTo>
                    <a:cubicBezTo>
                      <a:pt x="2036" y="125"/>
                      <a:pt x="1965" y="220"/>
                      <a:pt x="1953" y="291"/>
                    </a:cubicBezTo>
                    <a:cubicBezTo>
                      <a:pt x="1798" y="351"/>
                      <a:pt x="1560" y="482"/>
                      <a:pt x="1465" y="648"/>
                    </a:cubicBezTo>
                    <a:lnTo>
                      <a:pt x="358" y="1053"/>
                    </a:lnTo>
                    <a:cubicBezTo>
                      <a:pt x="321" y="1017"/>
                      <a:pt x="271" y="1001"/>
                      <a:pt x="223" y="1001"/>
                    </a:cubicBezTo>
                    <a:cubicBezTo>
                      <a:pt x="208" y="1001"/>
                      <a:pt x="193" y="1003"/>
                      <a:pt x="179" y="1006"/>
                    </a:cubicBezTo>
                    <a:lnTo>
                      <a:pt x="155" y="1018"/>
                    </a:lnTo>
                    <a:cubicBezTo>
                      <a:pt x="60" y="1053"/>
                      <a:pt x="0" y="1137"/>
                      <a:pt x="36" y="1196"/>
                    </a:cubicBezTo>
                    <a:lnTo>
                      <a:pt x="107" y="1387"/>
                    </a:lnTo>
                    <a:lnTo>
                      <a:pt x="2608" y="494"/>
                    </a:lnTo>
                    <a:lnTo>
                      <a:pt x="2429" y="41"/>
                    </a:lnTo>
                    <a:cubicBezTo>
                      <a:pt x="2414" y="11"/>
                      <a:pt x="2398" y="0"/>
                      <a:pt x="2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0" name="Google Shape;2310;p59"/>
            <p:cNvSpPr/>
            <p:nvPr/>
          </p:nvSpPr>
          <p:spPr>
            <a:xfrm>
              <a:off x="4930119" y="3359582"/>
              <a:ext cx="2684827" cy="1225733"/>
            </a:xfrm>
            <a:custGeom>
              <a:avLst/>
              <a:gdLst/>
              <a:ahLst/>
              <a:cxnLst/>
              <a:rect l="l" t="t" r="r" b="b"/>
              <a:pathLst>
                <a:path w="39589" h="18074" extrusionOk="0">
                  <a:moveTo>
                    <a:pt x="16896" y="0"/>
                  </a:moveTo>
                  <a:cubicBezTo>
                    <a:pt x="15134" y="0"/>
                    <a:pt x="13288" y="464"/>
                    <a:pt x="11645" y="1810"/>
                  </a:cubicBezTo>
                  <a:cubicBezTo>
                    <a:pt x="9931" y="3191"/>
                    <a:pt x="9014" y="4441"/>
                    <a:pt x="8371" y="5834"/>
                  </a:cubicBezTo>
                  <a:cubicBezTo>
                    <a:pt x="7728" y="7239"/>
                    <a:pt x="7371" y="8739"/>
                    <a:pt x="6704" y="10740"/>
                  </a:cubicBezTo>
                  <a:cubicBezTo>
                    <a:pt x="5978" y="12942"/>
                    <a:pt x="5882" y="14526"/>
                    <a:pt x="5311" y="15442"/>
                  </a:cubicBezTo>
                  <a:cubicBezTo>
                    <a:pt x="5025" y="15895"/>
                    <a:pt x="4632" y="16228"/>
                    <a:pt x="3906" y="16526"/>
                  </a:cubicBezTo>
                  <a:cubicBezTo>
                    <a:pt x="3180" y="16812"/>
                    <a:pt x="2108" y="17014"/>
                    <a:pt x="525" y="17121"/>
                  </a:cubicBezTo>
                  <a:lnTo>
                    <a:pt x="1" y="17121"/>
                  </a:lnTo>
                  <a:lnTo>
                    <a:pt x="1" y="18074"/>
                  </a:lnTo>
                  <a:lnTo>
                    <a:pt x="584" y="18074"/>
                  </a:lnTo>
                  <a:cubicBezTo>
                    <a:pt x="2203" y="17967"/>
                    <a:pt x="3382" y="17764"/>
                    <a:pt x="4263" y="17419"/>
                  </a:cubicBezTo>
                  <a:cubicBezTo>
                    <a:pt x="5597" y="16919"/>
                    <a:pt x="6251" y="16002"/>
                    <a:pt x="6597" y="14931"/>
                  </a:cubicBezTo>
                  <a:cubicBezTo>
                    <a:pt x="6942" y="13859"/>
                    <a:pt x="7109" y="12597"/>
                    <a:pt x="7621" y="11037"/>
                  </a:cubicBezTo>
                  <a:cubicBezTo>
                    <a:pt x="8299" y="8989"/>
                    <a:pt x="8668" y="7489"/>
                    <a:pt x="9252" y="6227"/>
                  </a:cubicBezTo>
                  <a:cubicBezTo>
                    <a:pt x="9823" y="4941"/>
                    <a:pt x="10621" y="3858"/>
                    <a:pt x="12240" y="2536"/>
                  </a:cubicBezTo>
                  <a:cubicBezTo>
                    <a:pt x="13681" y="1357"/>
                    <a:pt x="15276" y="953"/>
                    <a:pt x="16884" y="953"/>
                  </a:cubicBezTo>
                  <a:cubicBezTo>
                    <a:pt x="19467" y="953"/>
                    <a:pt x="22075" y="2036"/>
                    <a:pt x="23908" y="2655"/>
                  </a:cubicBezTo>
                  <a:cubicBezTo>
                    <a:pt x="26314" y="3453"/>
                    <a:pt x="29219" y="5013"/>
                    <a:pt x="32981" y="5013"/>
                  </a:cubicBezTo>
                  <a:cubicBezTo>
                    <a:pt x="33695" y="5013"/>
                    <a:pt x="34445" y="4977"/>
                    <a:pt x="35219" y="4834"/>
                  </a:cubicBezTo>
                  <a:cubicBezTo>
                    <a:pt x="36410" y="4644"/>
                    <a:pt x="36993" y="4465"/>
                    <a:pt x="37482" y="4263"/>
                  </a:cubicBezTo>
                  <a:cubicBezTo>
                    <a:pt x="37982" y="4048"/>
                    <a:pt x="38339" y="3846"/>
                    <a:pt x="39208" y="3548"/>
                  </a:cubicBezTo>
                  <a:cubicBezTo>
                    <a:pt x="39458" y="3453"/>
                    <a:pt x="39589" y="3167"/>
                    <a:pt x="39506" y="2917"/>
                  </a:cubicBezTo>
                  <a:cubicBezTo>
                    <a:pt x="39430" y="2718"/>
                    <a:pt x="39241" y="2594"/>
                    <a:pt x="39035" y="2594"/>
                  </a:cubicBezTo>
                  <a:cubicBezTo>
                    <a:pt x="38982" y="2594"/>
                    <a:pt x="38928" y="2602"/>
                    <a:pt x="38875" y="2619"/>
                  </a:cubicBezTo>
                  <a:cubicBezTo>
                    <a:pt x="37958" y="2953"/>
                    <a:pt x="37529" y="3191"/>
                    <a:pt x="37112" y="3370"/>
                  </a:cubicBezTo>
                  <a:cubicBezTo>
                    <a:pt x="36684" y="3548"/>
                    <a:pt x="36220" y="3691"/>
                    <a:pt x="35065" y="3882"/>
                  </a:cubicBezTo>
                  <a:cubicBezTo>
                    <a:pt x="34338" y="4001"/>
                    <a:pt x="33660" y="4048"/>
                    <a:pt x="33005" y="4048"/>
                  </a:cubicBezTo>
                  <a:cubicBezTo>
                    <a:pt x="32977" y="4048"/>
                    <a:pt x="32949" y="4049"/>
                    <a:pt x="32921" y="4049"/>
                  </a:cubicBezTo>
                  <a:cubicBezTo>
                    <a:pt x="29472" y="4049"/>
                    <a:pt x="26746" y="2589"/>
                    <a:pt x="24242" y="1738"/>
                  </a:cubicBezTo>
                  <a:cubicBezTo>
                    <a:pt x="22456" y="1143"/>
                    <a:pt x="19741" y="0"/>
                    <a:pt x="16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2311;p59"/>
          <p:cNvGrpSpPr/>
          <p:nvPr/>
        </p:nvGrpSpPr>
        <p:grpSpPr>
          <a:xfrm flipH="1">
            <a:off x="2982369" y="2869354"/>
            <a:ext cx="677703" cy="1364069"/>
            <a:chOff x="5441450" y="1111025"/>
            <a:chExt cx="363750" cy="732150"/>
          </a:xfrm>
        </p:grpSpPr>
        <p:sp>
          <p:nvSpPr>
            <p:cNvPr id="2312" name="Google Shape;2312;p59"/>
            <p:cNvSpPr/>
            <p:nvPr/>
          </p:nvSpPr>
          <p:spPr>
            <a:xfrm>
              <a:off x="5546800" y="1133725"/>
              <a:ext cx="89625" cy="101900"/>
            </a:xfrm>
            <a:custGeom>
              <a:avLst/>
              <a:gdLst/>
              <a:ahLst/>
              <a:cxnLst/>
              <a:rect l="l" t="t" r="r" b="b"/>
              <a:pathLst>
                <a:path w="3585" h="4076" extrusionOk="0">
                  <a:moveTo>
                    <a:pt x="1912" y="0"/>
                  </a:moveTo>
                  <a:cubicBezTo>
                    <a:pt x="1759" y="0"/>
                    <a:pt x="1598" y="18"/>
                    <a:pt x="1430" y="55"/>
                  </a:cubicBezTo>
                  <a:cubicBezTo>
                    <a:pt x="346" y="293"/>
                    <a:pt x="1" y="1436"/>
                    <a:pt x="418" y="2520"/>
                  </a:cubicBezTo>
                  <a:cubicBezTo>
                    <a:pt x="775" y="3491"/>
                    <a:pt x="1845" y="4075"/>
                    <a:pt x="2487" y="4075"/>
                  </a:cubicBezTo>
                  <a:cubicBezTo>
                    <a:pt x="2529" y="4075"/>
                    <a:pt x="2570" y="4073"/>
                    <a:pt x="2608" y="4068"/>
                  </a:cubicBezTo>
                  <a:cubicBezTo>
                    <a:pt x="2608" y="4068"/>
                    <a:pt x="2614" y="4069"/>
                    <a:pt x="2626" y="4069"/>
                  </a:cubicBezTo>
                  <a:cubicBezTo>
                    <a:pt x="2667" y="4069"/>
                    <a:pt x="2778" y="4054"/>
                    <a:pt x="2954" y="3925"/>
                  </a:cubicBezTo>
                  <a:cubicBezTo>
                    <a:pt x="3073" y="3829"/>
                    <a:pt x="3168" y="3675"/>
                    <a:pt x="3263" y="3472"/>
                  </a:cubicBezTo>
                  <a:cubicBezTo>
                    <a:pt x="3251" y="3460"/>
                    <a:pt x="3251" y="3460"/>
                    <a:pt x="3251" y="3448"/>
                  </a:cubicBezTo>
                  <a:cubicBezTo>
                    <a:pt x="3251" y="3437"/>
                    <a:pt x="3263" y="3413"/>
                    <a:pt x="3263" y="3401"/>
                  </a:cubicBezTo>
                  <a:cubicBezTo>
                    <a:pt x="3347" y="3198"/>
                    <a:pt x="3406" y="2972"/>
                    <a:pt x="3454" y="2722"/>
                  </a:cubicBezTo>
                  <a:cubicBezTo>
                    <a:pt x="3501" y="2460"/>
                    <a:pt x="3525" y="2222"/>
                    <a:pt x="3537" y="2091"/>
                  </a:cubicBezTo>
                  <a:cubicBezTo>
                    <a:pt x="3585" y="1722"/>
                    <a:pt x="3418" y="912"/>
                    <a:pt x="3394" y="591"/>
                  </a:cubicBezTo>
                  <a:cubicBezTo>
                    <a:pt x="3394" y="591"/>
                    <a:pt x="3287" y="579"/>
                    <a:pt x="3156" y="543"/>
                  </a:cubicBezTo>
                  <a:cubicBezTo>
                    <a:pt x="2870" y="211"/>
                    <a:pt x="2440" y="0"/>
                    <a:pt x="1912" y="0"/>
                  </a:cubicBezTo>
                  <a:close/>
                </a:path>
              </a:pathLst>
            </a:custGeom>
            <a:solidFill>
              <a:srgbClr val="B87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9"/>
            <p:cNvSpPr/>
            <p:nvPr/>
          </p:nvSpPr>
          <p:spPr>
            <a:xfrm>
              <a:off x="5565575" y="1233325"/>
              <a:ext cx="141700" cy="281000"/>
            </a:xfrm>
            <a:custGeom>
              <a:avLst/>
              <a:gdLst/>
              <a:ahLst/>
              <a:cxnLst/>
              <a:rect l="l" t="t" r="r" b="b"/>
              <a:pathLst>
                <a:path w="5668" h="11240" extrusionOk="0">
                  <a:moveTo>
                    <a:pt x="0" y="0"/>
                  </a:moveTo>
                  <a:lnTo>
                    <a:pt x="0" y="0"/>
                  </a:lnTo>
                  <a:cubicBezTo>
                    <a:pt x="0" y="0"/>
                    <a:pt x="560" y="286"/>
                    <a:pt x="798" y="607"/>
                  </a:cubicBezTo>
                  <a:cubicBezTo>
                    <a:pt x="2000" y="2227"/>
                    <a:pt x="2167" y="4394"/>
                    <a:pt x="2739" y="5941"/>
                  </a:cubicBezTo>
                  <a:cubicBezTo>
                    <a:pt x="3227" y="7334"/>
                    <a:pt x="3370" y="11240"/>
                    <a:pt x="3370" y="11240"/>
                  </a:cubicBezTo>
                  <a:cubicBezTo>
                    <a:pt x="3370" y="11240"/>
                    <a:pt x="5667" y="10621"/>
                    <a:pt x="5572" y="10323"/>
                  </a:cubicBezTo>
                  <a:cubicBezTo>
                    <a:pt x="5072" y="8418"/>
                    <a:pt x="4417" y="5477"/>
                    <a:pt x="3429" y="2870"/>
                  </a:cubicBezTo>
                  <a:cubicBezTo>
                    <a:pt x="3286" y="2465"/>
                    <a:pt x="2405" y="1453"/>
                    <a:pt x="1965" y="965"/>
                  </a:cubicBezTo>
                  <a:cubicBezTo>
                    <a:pt x="1453" y="500"/>
                    <a:pt x="655" y="16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9"/>
            <p:cNvSpPr/>
            <p:nvPr/>
          </p:nvSpPr>
          <p:spPr>
            <a:xfrm>
              <a:off x="5524200" y="1218425"/>
              <a:ext cx="95550" cy="41125"/>
            </a:xfrm>
            <a:custGeom>
              <a:avLst/>
              <a:gdLst/>
              <a:ahLst/>
              <a:cxnLst/>
              <a:rect l="l" t="t" r="r" b="b"/>
              <a:pathLst>
                <a:path w="3822" h="1645" extrusionOk="0">
                  <a:moveTo>
                    <a:pt x="405" y="1"/>
                  </a:moveTo>
                  <a:lnTo>
                    <a:pt x="0" y="1096"/>
                  </a:lnTo>
                  <a:cubicBezTo>
                    <a:pt x="0" y="1096"/>
                    <a:pt x="1683" y="1644"/>
                    <a:pt x="2786" y="1644"/>
                  </a:cubicBezTo>
                  <a:cubicBezTo>
                    <a:pt x="3181" y="1644"/>
                    <a:pt x="3502" y="1574"/>
                    <a:pt x="3643" y="1382"/>
                  </a:cubicBezTo>
                  <a:cubicBezTo>
                    <a:pt x="3822" y="1144"/>
                    <a:pt x="3536" y="418"/>
                    <a:pt x="3536" y="418"/>
                  </a:cubicBezTo>
                  <a:cubicBezTo>
                    <a:pt x="3536" y="418"/>
                    <a:pt x="2310" y="358"/>
                    <a:pt x="857" y="191"/>
                  </a:cubicBezTo>
                  <a:cubicBezTo>
                    <a:pt x="560" y="168"/>
                    <a:pt x="405"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9"/>
            <p:cNvSpPr/>
            <p:nvPr/>
          </p:nvSpPr>
          <p:spPr>
            <a:xfrm>
              <a:off x="5532825" y="1166350"/>
              <a:ext cx="92300" cy="72825"/>
            </a:xfrm>
            <a:custGeom>
              <a:avLst/>
              <a:gdLst/>
              <a:ahLst/>
              <a:cxnLst/>
              <a:rect l="l" t="t" r="r" b="b"/>
              <a:pathLst>
                <a:path w="3692" h="2913" extrusionOk="0">
                  <a:moveTo>
                    <a:pt x="3394" y="0"/>
                  </a:moveTo>
                  <a:cubicBezTo>
                    <a:pt x="3393" y="0"/>
                    <a:pt x="393" y="608"/>
                    <a:pt x="203" y="858"/>
                  </a:cubicBezTo>
                  <a:cubicBezTo>
                    <a:pt x="0" y="1131"/>
                    <a:pt x="96" y="2465"/>
                    <a:pt x="143" y="2608"/>
                  </a:cubicBezTo>
                  <a:cubicBezTo>
                    <a:pt x="215" y="2870"/>
                    <a:pt x="1941" y="2786"/>
                    <a:pt x="2358" y="2905"/>
                  </a:cubicBezTo>
                  <a:cubicBezTo>
                    <a:pt x="2374" y="2910"/>
                    <a:pt x="2390" y="2912"/>
                    <a:pt x="2404" y="2912"/>
                  </a:cubicBezTo>
                  <a:cubicBezTo>
                    <a:pt x="2762" y="2912"/>
                    <a:pt x="2618" y="1553"/>
                    <a:pt x="3156" y="1096"/>
                  </a:cubicBezTo>
                  <a:cubicBezTo>
                    <a:pt x="3691" y="619"/>
                    <a:pt x="3310" y="203"/>
                    <a:pt x="3394" y="0"/>
                  </a:cubicBezTo>
                  <a:close/>
                </a:path>
              </a:pathLst>
            </a:custGeom>
            <a:solidFill>
              <a:srgbClr val="4C2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9"/>
            <p:cNvSpPr/>
            <p:nvPr/>
          </p:nvSpPr>
          <p:spPr>
            <a:xfrm>
              <a:off x="5511400" y="1144900"/>
              <a:ext cx="142275" cy="56000"/>
            </a:xfrm>
            <a:custGeom>
              <a:avLst/>
              <a:gdLst/>
              <a:ahLst/>
              <a:cxnLst/>
              <a:rect l="l" t="t" r="r" b="b"/>
              <a:pathLst>
                <a:path w="5691" h="2240" extrusionOk="0">
                  <a:moveTo>
                    <a:pt x="5237" y="0"/>
                  </a:moveTo>
                  <a:cubicBezTo>
                    <a:pt x="5229" y="0"/>
                    <a:pt x="5222" y="1"/>
                    <a:pt x="5215" y="1"/>
                  </a:cubicBezTo>
                  <a:cubicBezTo>
                    <a:pt x="5060" y="25"/>
                    <a:pt x="417" y="1644"/>
                    <a:pt x="417" y="1644"/>
                  </a:cubicBezTo>
                  <a:cubicBezTo>
                    <a:pt x="214" y="1751"/>
                    <a:pt x="0" y="1942"/>
                    <a:pt x="107" y="2132"/>
                  </a:cubicBezTo>
                  <a:cubicBezTo>
                    <a:pt x="146" y="2205"/>
                    <a:pt x="344" y="2239"/>
                    <a:pt x="606" y="2239"/>
                  </a:cubicBezTo>
                  <a:cubicBezTo>
                    <a:pt x="1076" y="2239"/>
                    <a:pt x="1751" y="2129"/>
                    <a:pt x="2072" y="1930"/>
                  </a:cubicBezTo>
                  <a:cubicBezTo>
                    <a:pt x="2584" y="1620"/>
                    <a:pt x="4108" y="1037"/>
                    <a:pt x="4620" y="894"/>
                  </a:cubicBezTo>
                  <a:cubicBezTo>
                    <a:pt x="5144" y="787"/>
                    <a:pt x="5656" y="632"/>
                    <a:pt x="5679" y="382"/>
                  </a:cubicBezTo>
                  <a:cubicBezTo>
                    <a:pt x="5691" y="131"/>
                    <a:pt x="5407" y="0"/>
                    <a:pt x="5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9"/>
            <p:cNvSpPr/>
            <p:nvPr/>
          </p:nvSpPr>
          <p:spPr>
            <a:xfrm>
              <a:off x="5515150" y="1143125"/>
              <a:ext cx="135875" cy="51950"/>
            </a:xfrm>
            <a:custGeom>
              <a:avLst/>
              <a:gdLst/>
              <a:ahLst/>
              <a:cxnLst/>
              <a:rect l="l" t="t" r="r" b="b"/>
              <a:pathLst>
                <a:path w="5435" h="2078" extrusionOk="0">
                  <a:moveTo>
                    <a:pt x="4541" y="1"/>
                  </a:moveTo>
                  <a:cubicBezTo>
                    <a:pt x="4077" y="36"/>
                    <a:pt x="838" y="1251"/>
                    <a:pt x="838" y="1251"/>
                  </a:cubicBezTo>
                  <a:cubicBezTo>
                    <a:pt x="838" y="1251"/>
                    <a:pt x="184" y="1763"/>
                    <a:pt x="64" y="1929"/>
                  </a:cubicBezTo>
                  <a:cubicBezTo>
                    <a:pt x="1" y="2012"/>
                    <a:pt x="296" y="2077"/>
                    <a:pt x="674" y="2077"/>
                  </a:cubicBezTo>
                  <a:cubicBezTo>
                    <a:pt x="1005" y="2077"/>
                    <a:pt x="1399" y="2027"/>
                    <a:pt x="1672" y="1894"/>
                  </a:cubicBezTo>
                  <a:cubicBezTo>
                    <a:pt x="2255" y="1632"/>
                    <a:pt x="3422" y="1156"/>
                    <a:pt x="3994" y="941"/>
                  </a:cubicBezTo>
                  <a:cubicBezTo>
                    <a:pt x="4553" y="727"/>
                    <a:pt x="5434" y="596"/>
                    <a:pt x="5422" y="310"/>
                  </a:cubicBezTo>
                  <a:cubicBezTo>
                    <a:pt x="5410" y="36"/>
                    <a:pt x="4982" y="1"/>
                    <a:pt x="45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9"/>
            <p:cNvSpPr/>
            <p:nvPr/>
          </p:nvSpPr>
          <p:spPr>
            <a:xfrm>
              <a:off x="5533425" y="1111025"/>
              <a:ext cx="106875" cy="73800"/>
            </a:xfrm>
            <a:custGeom>
              <a:avLst/>
              <a:gdLst/>
              <a:ahLst/>
              <a:cxnLst/>
              <a:rect l="l" t="t" r="r" b="b"/>
              <a:pathLst>
                <a:path w="4275" h="2952" extrusionOk="0">
                  <a:moveTo>
                    <a:pt x="2257" y="0"/>
                  </a:moveTo>
                  <a:cubicBezTo>
                    <a:pt x="2124" y="0"/>
                    <a:pt x="1986" y="14"/>
                    <a:pt x="1846" y="46"/>
                  </a:cubicBezTo>
                  <a:cubicBezTo>
                    <a:pt x="1369" y="165"/>
                    <a:pt x="238" y="546"/>
                    <a:pt x="119" y="1511"/>
                  </a:cubicBezTo>
                  <a:cubicBezTo>
                    <a:pt x="0" y="2475"/>
                    <a:pt x="215" y="2951"/>
                    <a:pt x="215" y="2951"/>
                  </a:cubicBezTo>
                  <a:cubicBezTo>
                    <a:pt x="215" y="2951"/>
                    <a:pt x="3143" y="1749"/>
                    <a:pt x="4084" y="1582"/>
                  </a:cubicBezTo>
                  <a:cubicBezTo>
                    <a:pt x="4275" y="1558"/>
                    <a:pt x="3786" y="594"/>
                    <a:pt x="3524" y="415"/>
                  </a:cubicBezTo>
                  <a:cubicBezTo>
                    <a:pt x="3284" y="243"/>
                    <a:pt x="2812" y="0"/>
                    <a:pt x="22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9"/>
            <p:cNvSpPr/>
            <p:nvPr/>
          </p:nvSpPr>
          <p:spPr>
            <a:xfrm>
              <a:off x="5533725" y="1112775"/>
              <a:ext cx="50625" cy="71750"/>
            </a:xfrm>
            <a:custGeom>
              <a:avLst/>
              <a:gdLst/>
              <a:ahLst/>
              <a:cxnLst/>
              <a:rect l="l" t="t" r="r" b="b"/>
              <a:pathLst>
                <a:path w="2025" h="2870" extrusionOk="0">
                  <a:moveTo>
                    <a:pt x="1786" y="0"/>
                  </a:moveTo>
                  <a:cubicBezTo>
                    <a:pt x="1274" y="131"/>
                    <a:pt x="226" y="524"/>
                    <a:pt x="119" y="1429"/>
                  </a:cubicBezTo>
                  <a:cubicBezTo>
                    <a:pt x="0" y="2393"/>
                    <a:pt x="214" y="2870"/>
                    <a:pt x="214" y="2870"/>
                  </a:cubicBezTo>
                  <a:cubicBezTo>
                    <a:pt x="214" y="2870"/>
                    <a:pt x="1072" y="2512"/>
                    <a:pt x="2024" y="2167"/>
                  </a:cubicBezTo>
                  <a:cubicBezTo>
                    <a:pt x="1667" y="1488"/>
                    <a:pt x="1429" y="524"/>
                    <a:pt x="1786" y="0"/>
                  </a:cubicBezTo>
                  <a:close/>
                </a:path>
              </a:pathLst>
            </a:custGeom>
            <a:solidFill>
              <a:srgbClr val="F4872F">
                <a:alpha val="51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9"/>
            <p:cNvSpPr/>
            <p:nvPr/>
          </p:nvSpPr>
          <p:spPr>
            <a:xfrm>
              <a:off x="5453725" y="1773275"/>
              <a:ext cx="119300" cy="58475"/>
            </a:xfrm>
            <a:custGeom>
              <a:avLst/>
              <a:gdLst/>
              <a:ahLst/>
              <a:cxnLst/>
              <a:rect l="l" t="t" r="r" b="b"/>
              <a:pathLst>
                <a:path w="4772" h="2339" extrusionOk="0">
                  <a:moveTo>
                    <a:pt x="2093" y="0"/>
                  </a:moveTo>
                  <a:lnTo>
                    <a:pt x="319" y="488"/>
                  </a:lnTo>
                  <a:cubicBezTo>
                    <a:pt x="215" y="1455"/>
                    <a:pt x="0" y="2122"/>
                    <a:pt x="460" y="2122"/>
                  </a:cubicBezTo>
                  <a:cubicBezTo>
                    <a:pt x="475" y="2122"/>
                    <a:pt x="492" y="2121"/>
                    <a:pt x="509" y="2119"/>
                  </a:cubicBezTo>
                  <a:cubicBezTo>
                    <a:pt x="610" y="2113"/>
                    <a:pt x="773" y="2097"/>
                    <a:pt x="951" y="2097"/>
                  </a:cubicBezTo>
                  <a:cubicBezTo>
                    <a:pt x="1112" y="2097"/>
                    <a:pt x="1286" y="2110"/>
                    <a:pt x="1438" y="2155"/>
                  </a:cubicBezTo>
                  <a:cubicBezTo>
                    <a:pt x="1944" y="2301"/>
                    <a:pt x="2370" y="2339"/>
                    <a:pt x="2693" y="2339"/>
                  </a:cubicBezTo>
                  <a:cubicBezTo>
                    <a:pt x="2978" y="2339"/>
                    <a:pt x="3184" y="2309"/>
                    <a:pt x="3295" y="2298"/>
                  </a:cubicBezTo>
                  <a:cubicBezTo>
                    <a:pt x="4212" y="2238"/>
                    <a:pt x="4772" y="1203"/>
                    <a:pt x="3653" y="1024"/>
                  </a:cubicBezTo>
                  <a:cubicBezTo>
                    <a:pt x="2938" y="905"/>
                    <a:pt x="2093" y="0"/>
                    <a:pt x="20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9"/>
            <p:cNvSpPr/>
            <p:nvPr/>
          </p:nvSpPr>
          <p:spPr>
            <a:xfrm>
              <a:off x="5456025" y="1479375"/>
              <a:ext cx="214625" cy="321600"/>
            </a:xfrm>
            <a:custGeom>
              <a:avLst/>
              <a:gdLst/>
              <a:ahLst/>
              <a:cxnLst/>
              <a:rect l="l" t="t" r="r" b="b"/>
              <a:pathLst>
                <a:path w="8585" h="12864" extrusionOk="0">
                  <a:moveTo>
                    <a:pt x="5335" y="1"/>
                  </a:moveTo>
                  <a:cubicBezTo>
                    <a:pt x="4953" y="1"/>
                    <a:pt x="4662" y="146"/>
                    <a:pt x="4561" y="529"/>
                  </a:cubicBezTo>
                  <a:cubicBezTo>
                    <a:pt x="4156" y="2005"/>
                    <a:pt x="3549" y="4255"/>
                    <a:pt x="3346" y="4993"/>
                  </a:cubicBezTo>
                  <a:cubicBezTo>
                    <a:pt x="1048" y="8541"/>
                    <a:pt x="346" y="10899"/>
                    <a:pt x="1" y="12482"/>
                  </a:cubicBezTo>
                  <a:lnTo>
                    <a:pt x="3406" y="12863"/>
                  </a:lnTo>
                  <a:cubicBezTo>
                    <a:pt x="3406" y="12863"/>
                    <a:pt x="4501" y="10030"/>
                    <a:pt x="5537" y="8077"/>
                  </a:cubicBezTo>
                  <a:cubicBezTo>
                    <a:pt x="5656" y="7982"/>
                    <a:pt x="5870" y="7672"/>
                    <a:pt x="6299" y="7113"/>
                  </a:cubicBezTo>
                  <a:cubicBezTo>
                    <a:pt x="6656" y="6648"/>
                    <a:pt x="8585" y="1398"/>
                    <a:pt x="8585" y="1398"/>
                  </a:cubicBezTo>
                  <a:cubicBezTo>
                    <a:pt x="8585" y="1398"/>
                    <a:pt x="6521" y="1"/>
                    <a:pt x="5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9"/>
            <p:cNvSpPr/>
            <p:nvPr/>
          </p:nvSpPr>
          <p:spPr>
            <a:xfrm>
              <a:off x="5462275" y="1727125"/>
              <a:ext cx="95275" cy="61350"/>
            </a:xfrm>
            <a:custGeom>
              <a:avLst/>
              <a:gdLst/>
              <a:ahLst/>
              <a:cxnLst/>
              <a:rect l="l" t="t" r="r" b="b"/>
              <a:pathLst>
                <a:path w="3811" h="2454" extrusionOk="0">
                  <a:moveTo>
                    <a:pt x="572" y="1"/>
                  </a:moveTo>
                  <a:cubicBezTo>
                    <a:pt x="572" y="1"/>
                    <a:pt x="36" y="1346"/>
                    <a:pt x="1" y="1406"/>
                  </a:cubicBezTo>
                  <a:lnTo>
                    <a:pt x="3394" y="2453"/>
                  </a:lnTo>
                  <a:lnTo>
                    <a:pt x="3811" y="1251"/>
                  </a:lnTo>
                  <a:lnTo>
                    <a:pt x="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9"/>
            <p:cNvSpPr/>
            <p:nvPr/>
          </p:nvSpPr>
          <p:spPr>
            <a:xfrm>
              <a:off x="5465850" y="1734575"/>
              <a:ext cx="88425" cy="43775"/>
            </a:xfrm>
            <a:custGeom>
              <a:avLst/>
              <a:gdLst/>
              <a:ahLst/>
              <a:cxnLst/>
              <a:rect l="l" t="t" r="r" b="b"/>
              <a:pathLst>
                <a:path w="3537" h="1751" extrusionOk="0">
                  <a:moveTo>
                    <a:pt x="310" y="0"/>
                  </a:moveTo>
                  <a:lnTo>
                    <a:pt x="0" y="727"/>
                  </a:lnTo>
                  <a:lnTo>
                    <a:pt x="3370" y="1750"/>
                  </a:lnTo>
                  <a:lnTo>
                    <a:pt x="3537" y="1286"/>
                  </a:lnTo>
                  <a:lnTo>
                    <a:pt x="3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9"/>
            <p:cNvSpPr/>
            <p:nvPr/>
          </p:nvSpPr>
          <p:spPr>
            <a:xfrm>
              <a:off x="5693200" y="1781600"/>
              <a:ext cx="112000" cy="61575"/>
            </a:xfrm>
            <a:custGeom>
              <a:avLst/>
              <a:gdLst/>
              <a:ahLst/>
              <a:cxnLst/>
              <a:rect l="l" t="t" r="r" b="b"/>
              <a:pathLst>
                <a:path w="4480" h="2463" extrusionOk="0">
                  <a:moveTo>
                    <a:pt x="1563" y="0"/>
                  </a:moveTo>
                  <a:lnTo>
                    <a:pt x="146" y="417"/>
                  </a:lnTo>
                  <a:cubicBezTo>
                    <a:pt x="0" y="1525"/>
                    <a:pt x="118" y="2296"/>
                    <a:pt x="557" y="2296"/>
                  </a:cubicBezTo>
                  <a:cubicBezTo>
                    <a:pt x="585" y="2296"/>
                    <a:pt x="615" y="2293"/>
                    <a:pt x="646" y="2286"/>
                  </a:cubicBezTo>
                  <a:cubicBezTo>
                    <a:pt x="765" y="2255"/>
                    <a:pt x="1032" y="2196"/>
                    <a:pt x="1282" y="2196"/>
                  </a:cubicBezTo>
                  <a:cubicBezTo>
                    <a:pt x="1406" y="2196"/>
                    <a:pt x="1527" y="2211"/>
                    <a:pt x="1622" y="2251"/>
                  </a:cubicBezTo>
                  <a:cubicBezTo>
                    <a:pt x="2001" y="2414"/>
                    <a:pt x="2361" y="2463"/>
                    <a:pt x="2665" y="2463"/>
                  </a:cubicBezTo>
                  <a:cubicBezTo>
                    <a:pt x="3048" y="2463"/>
                    <a:pt x="3341" y="2384"/>
                    <a:pt x="3468" y="2358"/>
                  </a:cubicBezTo>
                  <a:cubicBezTo>
                    <a:pt x="4372" y="2167"/>
                    <a:pt x="4480" y="1108"/>
                    <a:pt x="3837" y="1036"/>
                  </a:cubicBezTo>
                  <a:cubicBezTo>
                    <a:pt x="2813" y="917"/>
                    <a:pt x="1563" y="0"/>
                    <a:pt x="1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9"/>
            <p:cNvSpPr/>
            <p:nvPr/>
          </p:nvSpPr>
          <p:spPr>
            <a:xfrm>
              <a:off x="5552775" y="1439050"/>
              <a:ext cx="203325" cy="381875"/>
            </a:xfrm>
            <a:custGeom>
              <a:avLst/>
              <a:gdLst/>
              <a:ahLst/>
              <a:cxnLst/>
              <a:rect l="l" t="t" r="r" b="b"/>
              <a:pathLst>
                <a:path w="8133" h="15275" extrusionOk="0">
                  <a:moveTo>
                    <a:pt x="3614" y="1"/>
                  </a:moveTo>
                  <a:cubicBezTo>
                    <a:pt x="2264" y="1"/>
                    <a:pt x="36" y="225"/>
                    <a:pt x="36" y="225"/>
                  </a:cubicBezTo>
                  <a:cubicBezTo>
                    <a:pt x="0" y="1427"/>
                    <a:pt x="48" y="1915"/>
                    <a:pt x="286" y="2689"/>
                  </a:cubicBezTo>
                  <a:cubicBezTo>
                    <a:pt x="1072" y="5309"/>
                    <a:pt x="2536" y="8761"/>
                    <a:pt x="2655" y="9202"/>
                  </a:cubicBezTo>
                  <a:cubicBezTo>
                    <a:pt x="3727" y="12667"/>
                    <a:pt x="4453" y="14655"/>
                    <a:pt x="4917" y="15274"/>
                  </a:cubicBezTo>
                  <a:cubicBezTo>
                    <a:pt x="6477" y="15167"/>
                    <a:pt x="8132" y="14203"/>
                    <a:pt x="8132" y="14203"/>
                  </a:cubicBezTo>
                  <a:cubicBezTo>
                    <a:pt x="8132" y="14203"/>
                    <a:pt x="5953" y="8738"/>
                    <a:pt x="6108" y="7809"/>
                  </a:cubicBezTo>
                  <a:cubicBezTo>
                    <a:pt x="6322" y="6321"/>
                    <a:pt x="5120" y="3213"/>
                    <a:pt x="4620" y="153"/>
                  </a:cubicBezTo>
                  <a:cubicBezTo>
                    <a:pt x="4595" y="40"/>
                    <a:pt x="4183" y="1"/>
                    <a:pt x="36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9"/>
            <p:cNvSpPr/>
            <p:nvPr/>
          </p:nvSpPr>
          <p:spPr>
            <a:xfrm>
              <a:off x="5655150" y="1745275"/>
              <a:ext cx="92300" cy="58075"/>
            </a:xfrm>
            <a:custGeom>
              <a:avLst/>
              <a:gdLst/>
              <a:ahLst/>
              <a:cxnLst/>
              <a:rect l="l" t="t" r="r" b="b"/>
              <a:pathLst>
                <a:path w="3692" h="2323" extrusionOk="0">
                  <a:moveTo>
                    <a:pt x="3299" y="1"/>
                  </a:moveTo>
                  <a:cubicBezTo>
                    <a:pt x="3216" y="49"/>
                    <a:pt x="3144" y="168"/>
                    <a:pt x="2156" y="620"/>
                  </a:cubicBezTo>
                  <a:cubicBezTo>
                    <a:pt x="584" y="1251"/>
                    <a:pt x="108" y="1358"/>
                    <a:pt x="1" y="1370"/>
                  </a:cubicBezTo>
                  <a:cubicBezTo>
                    <a:pt x="299" y="2061"/>
                    <a:pt x="418" y="2323"/>
                    <a:pt x="418" y="2323"/>
                  </a:cubicBezTo>
                  <a:cubicBezTo>
                    <a:pt x="418" y="2323"/>
                    <a:pt x="1370" y="2287"/>
                    <a:pt x="2751" y="1584"/>
                  </a:cubicBezTo>
                  <a:cubicBezTo>
                    <a:pt x="3573" y="1215"/>
                    <a:pt x="3692" y="1013"/>
                    <a:pt x="3692" y="953"/>
                  </a:cubicBezTo>
                  <a:cubicBezTo>
                    <a:pt x="3418" y="168"/>
                    <a:pt x="3299" y="1"/>
                    <a:pt x="32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9"/>
            <p:cNvSpPr/>
            <p:nvPr/>
          </p:nvSpPr>
          <p:spPr>
            <a:xfrm>
              <a:off x="5657850" y="1753025"/>
              <a:ext cx="86325" cy="44075"/>
            </a:xfrm>
            <a:custGeom>
              <a:avLst/>
              <a:gdLst/>
              <a:ahLst/>
              <a:cxnLst/>
              <a:rect l="l" t="t" r="r" b="b"/>
              <a:pathLst>
                <a:path w="3453" h="1763" extrusionOk="0">
                  <a:moveTo>
                    <a:pt x="3310" y="0"/>
                  </a:moveTo>
                  <a:cubicBezTo>
                    <a:pt x="1988" y="893"/>
                    <a:pt x="24" y="1382"/>
                    <a:pt x="24" y="1382"/>
                  </a:cubicBezTo>
                  <a:cubicBezTo>
                    <a:pt x="24" y="1382"/>
                    <a:pt x="0" y="1429"/>
                    <a:pt x="191" y="1763"/>
                  </a:cubicBezTo>
                  <a:cubicBezTo>
                    <a:pt x="1738" y="1489"/>
                    <a:pt x="2977" y="786"/>
                    <a:pt x="3453" y="346"/>
                  </a:cubicBezTo>
                  <a:cubicBezTo>
                    <a:pt x="3453" y="346"/>
                    <a:pt x="3393" y="108"/>
                    <a:pt x="33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9"/>
            <p:cNvSpPr/>
            <p:nvPr/>
          </p:nvSpPr>
          <p:spPr>
            <a:xfrm>
              <a:off x="5490250" y="1236900"/>
              <a:ext cx="201250" cy="294175"/>
            </a:xfrm>
            <a:custGeom>
              <a:avLst/>
              <a:gdLst/>
              <a:ahLst/>
              <a:cxnLst/>
              <a:rect l="l" t="t" r="r" b="b"/>
              <a:pathLst>
                <a:path w="8050" h="11767" extrusionOk="0">
                  <a:moveTo>
                    <a:pt x="1608" y="0"/>
                  </a:moveTo>
                  <a:cubicBezTo>
                    <a:pt x="108" y="1357"/>
                    <a:pt x="1" y="2357"/>
                    <a:pt x="1" y="2357"/>
                  </a:cubicBezTo>
                  <a:cubicBezTo>
                    <a:pt x="1" y="2357"/>
                    <a:pt x="72" y="2941"/>
                    <a:pt x="572" y="3631"/>
                  </a:cubicBezTo>
                  <a:cubicBezTo>
                    <a:pt x="787" y="3965"/>
                    <a:pt x="1299" y="5584"/>
                    <a:pt x="1656" y="6763"/>
                  </a:cubicBezTo>
                  <a:cubicBezTo>
                    <a:pt x="2061" y="8096"/>
                    <a:pt x="1263" y="7537"/>
                    <a:pt x="1763" y="11632"/>
                  </a:cubicBezTo>
                  <a:cubicBezTo>
                    <a:pt x="1775" y="11726"/>
                    <a:pt x="1945" y="11766"/>
                    <a:pt x="2224" y="11766"/>
                  </a:cubicBezTo>
                  <a:cubicBezTo>
                    <a:pt x="3638" y="11766"/>
                    <a:pt x="7831" y="10736"/>
                    <a:pt x="8049" y="10537"/>
                  </a:cubicBezTo>
                  <a:cubicBezTo>
                    <a:pt x="8049" y="10537"/>
                    <a:pt x="7204" y="5691"/>
                    <a:pt x="6347" y="3441"/>
                  </a:cubicBezTo>
                  <a:cubicBezTo>
                    <a:pt x="6017" y="2606"/>
                    <a:pt x="4596" y="225"/>
                    <a:pt x="4355" y="225"/>
                  </a:cubicBezTo>
                  <a:cubicBezTo>
                    <a:pt x="4352" y="225"/>
                    <a:pt x="4349" y="226"/>
                    <a:pt x="4347" y="226"/>
                  </a:cubicBezTo>
                  <a:cubicBezTo>
                    <a:pt x="4214" y="268"/>
                    <a:pt x="4028" y="285"/>
                    <a:pt x="3815" y="285"/>
                  </a:cubicBezTo>
                  <a:cubicBezTo>
                    <a:pt x="2941" y="285"/>
                    <a:pt x="1608" y="0"/>
                    <a:pt x="1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9"/>
            <p:cNvSpPr/>
            <p:nvPr/>
          </p:nvSpPr>
          <p:spPr>
            <a:xfrm>
              <a:off x="5441450" y="1269825"/>
              <a:ext cx="102700" cy="199375"/>
            </a:xfrm>
            <a:custGeom>
              <a:avLst/>
              <a:gdLst/>
              <a:ahLst/>
              <a:cxnLst/>
              <a:rect l="l" t="t" r="r" b="b"/>
              <a:pathLst>
                <a:path w="4108" h="7975" extrusionOk="0">
                  <a:moveTo>
                    <a:pt x="1620" y="0"/>
                  </a:moveTo>
                  <a:cubicBezTo>
                    <a:pt x="1497" y="0"/>
                    <a:pt x="1369" y="13"/>
                    <a:pt x="1238" y="40"/>
                  </a:cubicBezTo>
                  <a:lnTo>
                    <a:pt x="1155" y="52"/>
                  </a:lnTo>
                  <a:cubicBezTo>
                    <a:pt x="465" y="207"/>
                    <a:pt x="0" y="707"/>
                    <a:pt x="107" y="1171"/>
                  </a:cubicBezTo>
                  <a:lnTo>
                    <a:pt x="1477" y="7351"/>
                  </a:lnTo>
                  <a:cubicBezTo>
                    <a:pt x="1563" y="7737"/>
                    <a:pt x="1987" y="7974"/>
                    <a:pt x="2512" y="7974"/>
                  </a:cubicBezTo>
                  <a:cubicBezTo>
                    <a:pt x="2634" y="7974"/>
                    <a:pt x="2763" y="7961"/>
                    <a:pt x="2893" y="7934"/>
                  </a:cubicBezTo>
                  <a:lnTo>
                    <a:pt x="2965" y="7910"/>
                  </a:lnTo>
                  <a:cubicBezTo>
                    <a:pt x="3655" y="7768"/>
                    <a:pt x="4108" y="7279"/>
                    <a:pt x="4013" y="6803"/>
                  </a:cubicBezTo>
                  <a:lnTo>
                    <a:pt x="2655" y="624"/>
                  </a:lnTo>
                  <a:cubicBezTo>
                    <a:pt x="2568" y="238"/>
                    <a:pt x="2145" y="0"/>
                    <a:pt x="1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9"/>
            <p:cNvSpPr/>
            <p:nvPr/>
          </p:nvSpPr>
          <p:spPr>
            <a:xfrm>
              <a:off x="5448875" y="1311900"/>
              <a:ext cx="69375" cy="36050"/>
            </a:xfrm>
            <a:custGeom>
              <a:avLst/>
              <a:gdLst/>
              <a:ahLst/>
              <a:cxnLst/>
              <a:rect l="l" t="t" r="r" b="b"/>
              <a:pathLst>
                <a:path w="2775" h="1442" extrusionOk="0">
                  <a:moveTo>
                    <a:pt x="2596" y="0"/>
                  </a:moveTo>
                  <a:cubicBezTo>
                    <a:pt x="2596" y="0"/>
                    <a:pt x="698" y="844"/>
                    <a:pt x="97" y="844"/>
                  </a:cubicBezTo>
                  <a:cubicBezTo>
                    <a:pt x="60" y="844"/>
                    <a:pt x="27" y="841"/>
                    <a:pt x="1" y="834"/>
                  </a:cubicBezTo>
                  <a:lnTo>
                    <a:pt x="1" y="834"/>
                  </a:lnTo>
                  <a:cubicBezTo>
                    <a:pt x="1" y="834"/>
                    <a:pt x="25" y="1441"/>
                    <a:pt x="144" y="1441"/>
                  </a:cubicBezTo>
                  <a:cubicBezTo>
                    <a:pt x="1227" y="1429"/>
                    <a:pt x="2775" y="786"/>
                    <a:pt x="2775" y="786"/>
                  </a:cubicBezTo>
                  <a:lnTo>
                    <a:pt x="25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9"/>
            <p:cNvSpPr/>
            <p:nvPr/>
          </p:nvSpPr>
          <p:spPr>
            <a:xfrm>
              <a:off x="5500175" y="1243900"/>
              <a:ext cx="101175" cy="183575"/>
            </a:xfrm>
            <a:custGeom>
              <a:avLst/>
              <a:gdLst/>
              <a:ahLst/>
              <a:cxnLst/>
              <a:rect l="l" t="t" r="r" b="b"/>
              <a:pathLst>
                <a:path w="4047" h="7343" extrusionOk="0">
                  <a:moveTo>
                    <a:pt x="2226" y="1"/>
                  </a:moveTo>
                  <a:cubicBezTo>
                    <a:pt x="1605" y="1"/>
                    <a:pt x="892" y="467"/>
                    <a:pt x="199" y="1661"/>
                  </a:cubicBezTo>
                  <a:cubicBezTo>
                    <a:pt x="1" y="1984"/>
                    <a:pt x="315" y="2975"/>
                    <a:pt x="459" y="2975"/>
                  </a:cubicBezTo>
                  <a:cubicBezTo>
                    <a:pt x="480" y="2975"/>
                    <a:pt x="497" y="2955"/>
                    <a:pt x="509" y="2911"/>
                  </a:cubicBezTo>
                  <a:cubicBezTo>
                    <a:pt x="982" y="1289"/>
                    <a:pt x="1528" y="691"/>
                    <a:pt x="2023" y="691"/>
                  </a:cubicBezTo>
                  <a:cubicBezTo>
                    <a:pt x="2400" y="691"/>
                    <a:pt x="2747" y="1037"/>
                    <a:pt x="3009" y="1542"/>
                  </a:cubicBezTo>
                  <a:cubicBezTo>
                    <a:pt x="3842" y="3185"/>
                    <a:pt x="1759" y="6673"/>
                    <a:pt x="1485" y="6745"/>
                  </a:cubicBezTo>
                  <a:cubicBezTo>
                    <a:pt x="1211" y="6825"/>
                    <a:pt x="1079" y="7343"/>
                    <a:pt x="1521" y="7343"/>
                  </a:cubicBezTo>
                  <a:cubicBezTo>
                    <a:pt x="1540" y="7343"/>
                    <a:pt x="1559" y="7342"/>
                    <a:pt x="1580" y="7340"/>
                  </a:cubicBezTo>
                  <a:cubicBezTo>
                    <a:pt x="2735" y="7257"/>
                    <a:pt x="3985" y="4006"/>
                    <a:pt x="4009" y="2709"/>
                  </a:cubicBezTo>
                  <a:cubicBezTo>
                    <a:pt x="4046" y="1320"/>
                    <a:pt x="3269" y="1"/>
                    <a:pt x="2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9"/>
            <p:cNvSpPr/>
            <p:nvPr/>
          </p:nvSpPr>
          <p:spPr>
            <a:xfrm>
              <a:off x="5470325" y="1409825"/>
              <a:ext cx="69075" cy="30500"/>
            </a:xfrm>
            <a:custGeom>
              <a:avLst/>
              <a:gdLst/>
              <a:ahLst/>
              <a:cxnLst/>
              <a:rect l="l" t="t" r="r" b="b"/>
              <a:pathLst>
                <a:path w="2763" h="1220" extrusionOk="0">
                  <a:moveTo>
                    <a:pt x="2631" y="1"/>
                  </a:moveTo>
                  <a:cubicBezTo>
                    <a:pt x="2453" y="383"/>
                    <a:pt x="1144" y="560"/>
                    <a:pt x="450" y="560"/>
                  </a:cubicBezTo>
                  <a:cubicBezTo>
                    <a:pt x="215" y="560"/>
                    <a:pt x="51" y="540"/>
                    <a:pt x="24" y="501"/>
                  </a:cubicBezTo>
                  <a:lnTo>
                    <a:pt x="24" y="501"/>
                  </a:lnTo>
                  <a:cubicBezTo>
                    <a:pt x="24" y="501"/>
                    <a:pt x="0" y="1108"/>
                    <a:pt x="191" y="1167"/>
                  </a:cubicBezTo>
                  <a:cubicBezTo>
                    <a:pt x="320" y="1204"/>
                    <a:pt x="467" y="1220"/>
                    <a:pt x="623" y="1220"/>
                  </a:cubicBezTo>
                  <a:cubicBezTo>
                    <a:pt x="1532" y="1220"/>
                    <a:pt x="2762" y="691"/>
                    <a:pt x="2762" y="691"/>
                  </a:cubicBezTo>
                  <a:cubicBezTo>
                    <a:pt x="2762" y="691"/>
                    <a:pt x="2739" y="536"/>
                    <a:pt x="2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9"/>
            <p:cNvSpPr/>
            <p:nvPr/>
          </p:nvSpPr>
          <p:spPr>
            <a:xfrm>
              <a:off x="5693550" y="1239875"/>
              <a:ext cx="66075" cy="67575"/>
            </a:xfrm>
            <a:custGeom>
              <a:avLst/>
              <a:gdLst/>
              <a:ahLst/>
              <a:cxnLst/>
              <a:rect l="l" t="t" r="r" b="b"/>
              <a:pathLst>
                <a:path w="2643" h="2703" extrusionOk="0">
                  <a:moveTo>
                    <a:pt x="1251" y="0"/>
                  </a:moveTo>
                  <a:cubicBezTo>
                    <a:pt x="1168" y="0"/>
                    <a:pt x="1084" y="36"/>
                    <a:pt x="989" y="95"/>
                  </a:cubicBezTo>
                  <a:cubicBezTo>
                    <a:pt x="834" y="167"/>
                    <a:pt x="739" y="333"/>
                    <a:pt x="679" y="464"/>
                  </a:cubicBezTo>
                  <a:cubicBezTo>
                    <a:pt x="596" y="691"/>
                    <a:pt x="310" y="1191"/>
                    <a:pt x="1" y="1405"/>
                  </a:cubicBezTo>
                  <a:lnTo>
                    <a:pt x="1037" y="2703"/>
                  </a:lnTo>
                  <a:cubicBezTo>
                    <a:pt x="1037" y="2703"/>
                    <a:pt x="1203" y="2429"/>
                    <a:pt x="1549" y="2143"/>
                  </a:cubicBezTo>
                  <a:cubicBezTo>
                    <a:pt x="1858" y="1881"/>
                    <a:pt x="2358" y="1346"/>
                    <a:pt x="2406" y="1012"/>
                  </a:cubicBezTo>
                  <a:cubicBezTo>
                    <a:pt x="2513" y="857"/>
                    <a:pt x="2620" y="762"/>
                    <a:pt x="2620" y="762"/>
                  </a:cubicBezTo>
                  <a:cubicBezTo>
                    <a:pt x="2620" y="762"/>
                    <a:pt x="2642" y="595"/>
                    <a:pt x="2460" y="595"/>
                  </a:cubicBezTo>
                  <a:cubicBezTo>
                    <a:pt x="2454" y="595"/>
                    <a:pt x="2448" y="595"/>
                    <a:pt x="2442" y="595"/>
                  </a:cubicBezTo>
                  <a:lnTo>
                    <a:pt x="2370" y="595"/>
                  </a:lnTo>
                  <a:cubicBezTo>
                    <a:pt x="2394" y="560"/>
                    <a:pt x="2394" y="464"/>
                    <a:pt x="2287" y="405"/>
                  </a:cubicBezTo>
                  <a:cubicBezTo>
                    <a:pt x="2210" y="356"/>
                    <a:pt x="2151" y="339"/>
                    <a:pt x="2105" y="339"/>
                  </a:cubicBezTo>
                  <a:cubicBezTo>
                    <a:pt x="2051" y="339"/>
                    <a:pt x="2015" y="362"/>
                    <a:pt x="1989" y="381"/>
                  </a:cubicBezTo>
                  <a:cubicBezTo>
                    <a:pt x="1989" y="381"/>
                    <a:pt x="1977" y="381"/>
                    <a:pt x="1977" y="357"/>
                  </a:cubicBezTo>
                  <a:cubicBezTo>
                    <a:pt x="1977" y="298"/>
                    <a:pt x="1977" y="155"/>
                    <a:pt x="1787" y="107"/>
                  </a:cubicBezTo>
                  <a:cubicBezTo>
                    <a:pt x="1746" y="94"/>
                    <a:pt x="1704" y="89"/>
                    <a:pt x="1665" y="89"/>
                  </a:cubicBezTo>
                  <a:cubicBezTo>
                    <a:pt x="1568" y="89"/>
                    <a:pt x="1489" y="119"/>
                    <a:pt x="1489" y="119"/>
                  </a:cubicBezTo>
                  <a:cubicBezTo>
                    <a:pt x="1489" y="119"/>
                    <a:pt x="1513" y="24"/>
                    <a:pt x="1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9"/>
            <p:cNvSpPr/>
            <p:nvPr/>
          </p:nvSpPr>
          <p:spPr>
            <a:xfrm>
              <a:off x="5514675" y="1252750"/>
              <a:ext cx="218500" cy="97875"/>
            </a:xfrm>
            <a:custGeom>
              <a:avLst/>
              <a:gdLst/>
              <a:ahLst/>
              <a:cxnLst/>
              <a:rect l="l" t="t" r="r" b="b"/>
              <a:pathLst>
                <a:path w="8740" h="3915" extrusionOk="0">
                  <a:moveTo>
                    <a:pt x="2104" y="0"/>
                  </a:moveTo>
                  <a:cubicBezTo>
                    <a:pt x="1469" y="0"/>
                    <a:pt x="969" y="336"/>
                    <a:pt x="881" y="521"/>
                  </a:cubicBezTo>
                  <a:cubicBezTo>
                    <a:pt x="703" y="890"/>
                    <a:pt x="0" y="2557"/>
                    <a:pt x="2417" y="3331"/>
                  </a:cubicBezTo>
                  <a:cubicBezTo>
                    <a:pt x="2417" y="3331"/>
                    <a:pt x="3858" y="3855"/>
                    <a:pt x="5144" y="3914"/>
                  </a:cubicBezTo>
                  <a:cubicBezTo>
                    <a:pt x="6287" y="3819"/>
                    <a:pt x="7489" y="3081"/>
                    <a:pt x="8739" y="1807"/>
                  </a:cubicBezTo>
                  <a:cubicBezTo>
                    <a:pt x="8704" y="676"/>
                    <a:pt x="7953" y="259"/>
                    <a:pt x="7442" y="140"/>
                  </a:cubicBezTo>
                  <a:cubicBezTo>
                    <a:pt x="6676" y="434"/>
                    <a:pt x="6004" y="962"/>
                    <a:pt x="5425" y="962"/>
                  </a:cubicBezTo>
                  <a:cubicBezTo>
                    <a:pt x="5418" y="962"/>
                    <a:pt x="5412" y="962"/>
                    <a:pt x="5406" y="961"/>
                  </a:cubicBezTo>
                  <a:cubicBezTo>
                    <a:pt x="4822" y="961"/>
                    <a:pt x="4167" y="378"/>
                    <a:pt x="2548" y="57"/>
                  </a:cubicBezTo>
                  <a:cubicBezTo>
                    <a:pt x="2395" y="17"/>
                    <a:pt x="2246" y="0"/>
                    <a:pt x="2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9"/>
            <p:cNvSpPr/>
            <p:nvPr/>
          </p:nvSpPr>
          <p:spPr>
            <a:xfrm>
              <a:off x="5672725" y="1259725"/>
              <a:ext cx="55675" cy="56075"/>
            </a:xfrm>
            <a:custGeom>
              <a:avLst/>
              <a:gdLst/>
              <a:ahLst/>
              <a:cxnLst/>
              <a:rect l="l" t="t" r="r" b="b"/>
              <a:pathLst>
                <a:path w="2227" h="2243" extrusionOk="0">
                  <a:moveTo>
                    <a:pt x="824" y="0"/>
                  </a:moveTo>
                  <a:cubicBezTo>
                    <a:pt x="809" y="0"/>
                    <a:pt x="796" y="2"/>
                    <a:pt x="786" y="4"/>
                  </a:cubicBezTo>
                  <a:cubicBezTo>
                    <a:pt x="429" y="147"/>
                    <a:pt x="0" y="397"/>
                    <a:pt x="0" y="397"/>
                  </a:cubicBezTo>
                  <a:cubicBezTo>
                    <a:pt x="227" y="456"/>
                    <a:pt x="679" y="480"/>
                    <a:pt x="1024" y="980"/>
                  </a:cubicBezTo>
                  <a:cubicBezTo>
                    <a:pt x="1631" y="1790"/>
                    <a:pt x="1524" y="2028"/>
                    <a:pt x="1643" y="2242"/>
                  </a:cubicBezTo>
                  <a:cubicBezTo>
                    <a:pt x="1989" y="1909"/>
                    <a:pt x="2227" y="1695"/>
                    <a:pt x="2227" y="1695"/>
                  </a:cubicBezTo>
                  <a:cubicBezTo>
                    <a:pt x="2227" y="1695"/>
                    <a:pt x="2084" y="921"/>
                    <a:pt x="1691" y="492"/>
                  </a:cubicBezTo>
                  <a:cubicBezTo>
                    <a:pt x="1378" y="114"/>
                    <a:pt x="976" y="0"/>
                    <a:pt x="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9"/>
            <p:cNvSpPr/>
            <p:nvPr/>
          </p:nvSpPr>
          <p:spPr>
            <a:xfrm>
              <a:off x="5678675" y="1262775"/>
              <a:ext cx="46750" cy="47125"/>
            </a:xfrm>
            <a:custGeom>
              <a:avLst/>
              <a:gdLst/>
              <a:ahLst/>
              <a:cxnLst/>
              <a:rect l="l" t="t" r="r" b="b"/>
              <a:pathLst>
                <a:path w="1870" h="1885" extrusionOk="0">
                  <a:moveTo>
                    <a:pt x="298" y="1"/>
                  </a:moveTo>
                  <a:cubicBezTo>
                    <a:pt x="298" y="1"/>
                    <a:pt x="215" y="37"/>
                    <a:pt x="0" y="144"/>
                  </a:cubicBezTo>
                  <a:cubicBezTo>
                    <a:pt x="1322" y="394"/>
                    <a:pt x="1632" y="1882"/>
                    <a:pt x="1632" y="1882"/>
                  </a:cubicBezTo>
                  <a:cubicBezTo>
                    <a:pt x="1632" y="1882"/>
                    <a:pt x="1632" y="1884"/>
                    <a:pt x="1636" y="1884"/>
                  </a:cubicBezTo>
                  <a:cubicBezTo>
                    <a:pt x="1650" y="1884"/>
                    <a:pt x="1698" y="1864"/>
                    <a:pt x="1870" y="1692"/>
                  </a:cubicBezTo>
                  <a:cubicBezTo>
                    <a:pt x="1584" y="894"/>
                    <a:pt x="1191" y="203"/>
                    <a:pt x="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9"/>
            <p:cNvSpPr/>
            <p:nvPr/>
          </p:nvSpPr>
          <p:spPr>
            <a:xfrm>
              <a:off x="5591750" y="1266350"/>
              <a:ext cx="46775" cy="80725"/>
            </a:xfrm>
            <a:custGeom>
              <a:avLst/>
              <a:gdLst/>
              <a:ahLst/>
              <a:cxnLst/>
              <a:rect l="l" t="t" r="r" b="b"/>
              <a:pathLst>
                <a:path w="1871" h="3229" extrusionOk="0">
                  <a:moveTo>
                    <a:pt x="1001" y="1"/>
                  </a:moveTo>
                  <a:cubicBezTo>
                    <a:pt x="1001" y="1"/>
                    <a:pt x="537" y="120"/>
                    <a:pt x="263" y="989"/>
                  </a:cubicBezTo>
                  <a:cubicBezTo>
                    <a:pt x="25" y="1680"/>
                    <a:pt x="1" y="2977"/>
                    <a:pt x="96" y="3025"/>
                  </a:cubicBezTo>
                  <a:cubicBezTo>
                    <a:pt x="578" y="3212"/>
                    <a:pt x="954" y="3228"/>
                    <a:pt x="1071" y="3228"/>
                  </a:cubicBezTo>
                  <a:cubicBezTo>
                    <a:pt x="1095" y="3228"/>
                    <a:pt x="1108" y="3227"/>
                    <a:pt x="1108" y="3227"/>
                  </a:cubicBezTo>
                  <a:cubicBezTo>
                    <a:pt x="1132" y="2715"/>
                    <a:pt x="1001" y="2156"/>
                    <a:pt x="1132" y="1584"/>
                  </a:cubicBezTo>
                  <a:cubicBezTo>
                    <a:pt x="1299" y="882"/>
                    <a:pt x="1632" y="572"/>
                    <a:pt x="1870" y="310"/>
                  </a:cubicBezTo>
                  <a:cubicBezTo>
                    <a:pt x="1430" y="108"/>
                    <a:pt x="1001" y="1"/>
                    <a:pt x="10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9"/>
            <p:cNvSpPr/>
            <p:nvPr/>
          </p:nvSpPr>
          <p:spPr>
            <a:xfrm>
              <a:off x="5598600" y="1268150"/>
              <a:ext cx="33075" cy="78600"/>
            </a:xfrm>
            <a:custGeom>
              <a:avLst/>
              <a:gdLst/>
              <a:ahLst/>
              <a:cxnLst/>
              <a:rect l="l" t="t" r="r" b="b"/>
              <a:pathLst>
                <a:path w="1323" h="3144" extrusionOk="0">
                  <a:moveTo>
                    <a:pt x="977" y="0"/>
                  </a:moveTo>
                  <a:cubicBezTo>
                    <a:pt x="763" y="226"/>
                    <a:pt x="417" y="631"/>
                    <a:pt x="286" y="1060"/>
                  </a:cubicBezTo>
                  <a:cubicBezTo>
                    <a:pt x="1" y="1929"/>
                    <a:pt x="24" y="3012"/>
                    <a:pt x="24" y="3012"/>
                  </a:cubicBezTo>
                  <a:cubicBezTo>
                    <a:pt x="24" y="3012"/>
                    <a:pt x="298" y="3096"/>
                    <a:pt x="584" y="3143"/>
                  </a:cubicBezTo>
                  <a:cubicBezTo>
                    <a:pt x="584" y="3012"/>
                    <a:pt x="441" y="1941"/>
                    <a:pt x="608" y="1310"/>
                  </a:cubicBezTo>
                  <a:cubicBezTo>
                    <a:pt x="894" y="476"/>
                    <a:pt x="1239" y="226"/>
                    <a:pt x="1322" y="119"/>
                  </a:cubicBezTo>
                  <a:cubicBezTo>
                    <a:pt x="1322" y="119"/>
                    <a:pt x="1144" y="36"/>
                    <a:pt x="9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9"/>
            <p:cNvSpPr/>
            <p:nvPr/>
          </p:nvSpPr>
          <p:spPr>
            <a:xfrm>
              <a:off x="5537275" y="1381550"/>
              <a:ext cx="145000" cy="58075"/>
            </a:xfrm>
            <a:custGeom>
              <a:avLst/>
              <a:gdLst/>
              <a:ahLst/>
              <a:cxnLst/>
              <a:rect l="l" t="t" r="r" b="b"/>
              <a:pathLst>
                <a:path w="5800" h="2323" extrusionOk="0">
                  <a:moveTo>
                    <a:pt x="5573" y="0"/>
                  </a:moveTo>
                  <a:cubicBezTo>
                    <a:pt x="4585" y="1227"/>
                    <a:pt x="1442" y="977"/>
                    <a:pt x="751" y="1096"/>
                  </a:cubicBezTo>
                  <a:lnTo>
                    <a:pt x="1" y="1513"/>
                  </a:lnTo>
                  <a:cubicBezTo>
                    <a:pt x="1" y="1513"/>
                    <a:pt x="1" y="1775"/>
                    <a:pt x="203" y="2239"/>
                  </a:cubicBezTo>
                  <a:cubicBezTo>
                    <a:pt x="229" y="2297"/>
                    <a:pt x="324" y="2322"/>
                    <a:pt x="471" y="2322"/>
                  </a:cubicBezTo>
                  <a:cubicBezTo>
                    <a:pt x="1597" y="2322"/>
                    <a:pt x="5799" y="822"/>
                    <a:pt x="5799" y="822"/>
                  </a:cubicBezTo>
                  <a:cubicBezTo>
                    <a:pt x="5799" y="822"/>
                    <a:pt x="5776" y="655"/>
                    <a:pt x="5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0" name="Google Shape;2340;p59"/>
          <p:cNvSpPr/>
          <p:nvPr/>
        </p:nvSpPr>
        <p:spPr>
          <a:xfrm>
            <a:off x="-341900" y="-1"/>
            <a:ext cx="1220922" cy="4602486"/>
          </a:xfrm>
          <a:custGeom>
            <a:avLst/>
            <a:gdLst/>
            <a:ahLst/>
            <a:cxnLst/>
            <a:rect l="l" t="t" r="r" b="b"/>
            <a:pathLst>
              <a:path w="19349" h="67033" extrusionOk="0">
                <a:moveTo>
                  <a:pt x="1" y="1"/>
                </a:moveTo>
                <a:lnTo>
                  <a:pt x="1" y="67033"/>
                </a:lnTo>
                <a:lnTo>
                  <a:pt x="19349" y="67033"/>
                </a:lnTo>
                <a:lnTo>
                  <a:pt x="193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1" name="Google Shape;2341;p59"/>
          <p:cNvGrpSpPr/>
          <p:nvPr/>
        </p:nvGrpSpPr>
        <p:grpSpPr>
          <a:xfrm>
            <a:off x="-315162" y="351900"/>
            <a:ext cx="1123763" cy="4224450"/>
            <a:chOff x="8496050" y="593175"/>
            <a:chExt cx="1123763" cy="4224450"/>
          </a:xfrm>
        </p:grpSpPr>
        <p:sp>
          <p:nvSpPr>
            <p:cNvPr id="2342" name="Google Shape;2342;p59"/>
            <p:cNvSpPr/>
            <p:nvPr/>
          </p:nvSpPr>
          <p:spPr>
            <a:xfrm>
              <a:off x="8543675" y="5931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9"/>
            <p:cNvSpPr/>
            <p:nvPr/>
          </p:nvSpPr>
          <p:spPr>
            <a:xfrm>
              <a:off x="8865875" y="5931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9"/>
            <p:cNvSpPr/>
            <p:nvPr/>
          </p:nvSpPr>
          <p:spPr>
            <a:xfrm>
              <a:off x="9188075" y="5931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9"/>
            <p:cNvSpPr/>
            <p:nvPr/>
          </p:nvSpPr>
          <p:spPr>
            <a:xfrm>
              <a:off x="8696075" y="7392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9"/>
            <p:cNvSpPr/>
            <p:nvPr/>
          </p:nvSpPr>
          <p:spPr>
            <a:xfrm>
              <a:off x="8500813" y="10837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9"/>
            <p:cNvSpPr/>
            <p:nvPr/>
          </p:nvSpPr>
          <p:spPr>
            <a:xfrm>
              <a:off x="9145213" y="10837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9"/>
            <p:cNvSpPr/>
            <p:nvPr/>
          </p:nvSpPr>
          <p:spPr>
            <a:xfrm>
              <a:off x="8653213" y="12298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9"/>
            <p:cNvSpPr/>
            <p:nvPr/>
          </p:nvSpPr>
          <p:spPr>
            <a:xfrm>
              <a:off x="9297613" y="12298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9"/>
            <p:cNvSpPr/>
            <p:nvPr/>
          </p:nvSpPr>
          <p:spPr>
            <a:xfrm rot="10800000" flipH="1">
              <a:off x="8496050" y="20165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9"/>
            <p:cNvSpPr/>
            <p:nvPr/>
          </p:nvSpPr>
          <p:spPr>
            <a:xfrm rot="10800000" flipH="1">
              <a:off x="9140450" y="20165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9"/>
            <p:cNvSpPr/>
            <p:nvPr/>
          </p:nvSpPr>
          <p:spPr>
            <a:xfrm rot="10800000" flipH="1">
              <a:off x="8970650" y="18704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9"/>
            <p:cNvSpPr/>
            <p:nvPr/>
          </p:nvSpPr>
          <p:spPr>
            <a:xfrm rot="10800000" flipH="1">
              <a:off x="9292850" y="18704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9"/>
            <p:cNvSpPr/>
            <p:nvPr/>
          </p:nvSpPr>
          <p:spPr>
            <a:xfrm rot="10800000" flipH="1">
              <a:off x="8500813" y="15259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9"/>
            <p:cNvSpPr/>
            <p:nvPr/>
          </p:nvSpPr>
          <p:spPr>
            <a:xfrm rot="10800000" flipH="1">
              <a:off x="9145213" y="15259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9"/>
            <p:cNvSpPr/>
            <p:nvPr/>
          </p:nvSpPr>
          <p:spPr>
            <a:xfrm rot="10800000" flipH="1">
              <a:off x="8975413" y="13798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9"/>
            <p:cNvSpPr/>
            <p:nvPr/>
          </p:nvSpPr>
          <p:spPr>
            <a:xfrm rot="10800000" flipH="1">
              <a:off x="8605588" y="35886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9"/>
            <p:cNvSpPr/>
            <p:nvPr/>
          </p:nvSpPr>
          <p:spPr>
            <a:xfrm rot="10800000" flipH="1">
              <a:off x="8927788" y="35886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9"/>
            <p:cNvSpPr/>
            <p:nvPr/>
          </p:nvSpPr>
          <p:spPr>
            <a:xfrm rot="10800000" flipH="1">
              <a:off x="9249988" y="35886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9"/>
            <p:cNvSpPr/>
            <p:nvPr/>
          </p:nvSpPr>
          <p:spPr>
            <a:xfrm rot="10800000" flipH="1">
              <a:off x="8757988" y="34425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9"/>
            <p:cNvSpPr/>
            <p:nvPr/>
          </p:nvSpPr>
          <p:spPr>
            <a:xfrm flipH="1">
              <a:off x="9292850" y="26558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9"/>
            <p:cNvSpPr/>
            <p:nvPr/>
          </p:nvSpPr>
          <p:spPr>
            <a:xfrm flipH="1">
              <a:off x="8648450" y="26558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9"/>
            <p:cNvSpPr/>
            <p:nvPr/>
          </p:nvSpPr>
          <p:spPr>
            <a:xfrm flipH="1">
              <a:off x="9140450" y="28019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9"/>
            <p:cNvSpPr/>
            <p:nvPr/>
          </p:nvSpPr>
          <p:spPr>
            <a:xfrm flipH="1">
              <a:off x="8496050" y="280195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9"/>
            <p:cNvSpPr/>
            <p:nvPr/>
          </p:nvSpPr>
          <p:spPr>
            <a:xfrm flipH="1">
              <a:off x="9297613" y="21653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9"/>
            <p:cNvSpPr/>
            <p:nvPr/>
          </p:nvSpPr>
          <p:spPr>
            <a:xfrm flipH="1">
              <a:off x="8653213" y="21653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9"/>
            <p:cNvSpPr/>
            <p:nvPr/>
          </p:nvSpPr>
          <p:spPr>
            <a:xfrm flipH="1">
              <a:off x="8823013" y="23114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9"/>
            <p:cNvSpPr/>
            <p:nvPr/>
          </p:nvSpPr>
          <p:spPr>
            <a:xfrm flipH="1">
              <a:off x="8500813" y="23114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9"/>
            <p:cNvSpPr/>
            <p:nvPr/>
          </p:nvSpPr>
          <p:spPr>
            <a:xfrm rot="10800000">
              <a:off x="9292850" y="30981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9"/>
            <p:cNvSpPr/>
            <p:nvPr/>
          </p:nvSpPr>
          <p:spPr>
            <a:xfrm rot="10800000">
              <a:off x="8648450" y="30981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9"/>
            <p:cNvSpPr/>
            <p:nvPr/>
          </p:nvSpPr>
          <p:spPr>
            <a:xfrm rot="10800000">
              <a:off x="8818250" y="29520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9"/>
            <p:cNvSpPr/>
            <p:nvPr/>
          </p:nvSpPr>
          <p:spPr>
            <a:xfrm rot="10800000">
              <a:off x="9183313" y="467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9"/>
            <p:cNvSpPr/>
            <p:nvPr/>
          </p:nvSpPr>
          <p:spPr>
            <a:xfrm rot="10800000">
              <a:off x="8861113" y="467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9"/>
            <p:cNvSpPr/>
            <p:nvPr/>
          </p:nvSpPr>
          <p:spPr>
            <a:xfrm rot="10800000">
              <a:off x="8538913" y="467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9"/>
            <p:cNvSpPr/>
            <p:nvPr/>
          </p:nvSpPr>
          <p:spPr>
            <a:xfrm rot="10800000">
              <a:off x="9030913" y="45254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9"/>
            <p:cNvSpPr/>
            <p:nvPr/>
          </p:nvSpPr>
          <p:spPr>
            <a:xfrm flipH="1">
              <a:off x="9140450" y="37387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9"/>
            <p:cNvSpPr/>
            <p:nvPr/>
          </p:nvSpPr>
          <p:spPr>
            <a:xfrm>
              <a:off x="9140450" y="37387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9"/>
            <p:cNvSpPr/>
            <p:nvPr/>
          </p:nvSpPr>
          <p:spPr>
            <a:xfrm>
              <a:off x="9292850" y="38848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9"/>
            <p:cNvSpPr/>
            <p:nvPr/>
          </p:nvSpPr>
          <p:spPr>
            <a:xfrm rot="10800000" flipH="1">
              <a:off x="8496050" y="41810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9"/>
            <p:cNvSpPr/>
            <p:nvPr/>
          </p:nvSpPr>
          <p:spPr>
            <a:xfrm rot="10800000">
              <a:off x="8496050" y="41810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9"/>
            <p:cNvSpPr/>
            <p:nvPr/>
          </p:nvSpPr>
          <p:spPr>
            <a:xfrm rot="10800000">
              <a:off x="8665850" y="40349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9"/>
            <p:cNvSpPr/>
            <p:nvPr/>
          </p:nvSpPr>
          <p:spPr>
            <a:xfrm rot="10800000" flipH="1">
              <a:off x="8709538" y="45241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9"/>
            <p:cNvSpPr/>
            <p:nvPr/>
          </p:nvSpPr>
          <p:spPr>
            <a:xfrm rot="10800000">
              <a:off x="8709538" y="45241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9"/>
            <p:cNvSpPr/>
            <p:nvPr/>
          </p:nvSpPr>
          <p:spPr>
            <a:xfrm rot="10800000">
              <a:off x="8879338" y="437807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024"/>
                                        </p:tgtEl>
                                        <p:attrNameLst>
                                          <p:attrName>style.visibility</p:attrName>
                                        </p:attrNameLst>
                                      </p:cBhvr>
                                      <p:to>
                                        <p:strVal val="visible"/>
                                      </p:to>
                                    </p:set>
                                    <p:animEffect transition="in" filter="wipe(down)">
                                      <p:cBhvr>
                                        <p:cTn id="7" dur="580">
                                          <p:stCondLst>
                                            <p:cond delay="0"/>
                                          </p:stCondLst>
                                        </p:cTn>
                                        <p:tgtEl>
                                          <p:spTgt spid="2024"/>
                                        </p:tgtEl>
                                      </p:cBhvr>
                                    </p:animEffect>
                                    <p:anim calcmode="lin" valueType="num">
                                      <p:cBhvr>
                                        <p:cTn id="8" dur="1822" tmFilter="0,0; 0.14,0.36; 0.43,0.73; 0.71,0.91; 1.0,1.0">
                                          <p:stCondLst>
                                            <p:cond delay="0"/>
                                          </p:stCondLst>
                                        </p:cTn>
                                        <p:tgtEl>
                                          <p:spTgt spid="202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02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02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02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024"/>
                                        </p:tgtEl>
                                        <p:attrNameLst>
                                          <p:attrName>ppt_y</p:attrName>
                                        </p:attrNameLst>
                                      </p:cBhvr>
                                      <p:tavLst>
                                        <p:tav tm="0" fmla="#ppt_y-sin(pi*$)/81">
                                          <p:val>
                                            <p:fltVal val="0"/>
                                          </p:val>
                                        </p:tav>
                                        <p:tav tm="100000">
                                          <p:val>
                                            <p:fltVal val="1"/>
                                          </p:val>
                                        </p:tav>
                                      </p:tavLst>
                                    </p:anim>
                                    <p:animScale>
                                      <p:cBhvr>
                                        <p:cTn id="13" dur="26">
                                          <p:stCondLst>
                                            <p:cond delay="650"/>
                                          </p:stCondLst>
                                        </p:cTn>
                                        <p:tgtEl>
                                          <p:spTgt spid="2024"/>
                                        </p:tgtEl>
                                      </p:cBhvr>
                                      <p:to x="100000" y="60000"/>
                                    </p:animScale>
                                    <p:animScale>
                                      <p:cBhvr>
                                        <p:cTn id="14" dur="166" decel="50000">
                                          <p:stCondLst>
                                            <p:cond delay="676"/>
                                          </p:stCondLst>
                                        </p:cTn>
                                        <p:tgtEl>
                                          <p:spTgt spid="2024"/>
                                        </p:tgtEl>
                                      </p:cBhvr>
                                      <p:to x="100000" y="100000"/>
                                    </p:animScale>
                                    <p:animScale>
                                      <p:cBhvr>
                                        <p:cTn id="15" dur="26">
                                          <p:stCondLst>
                                            <p:cond delay="1312"/>
                                          </p:stCondLst>
                                        </p:cTn>
                                        <p:tgtEl>
                                          <p:spTgt spid="2024"/>
                                        </p:tgtEl>
                                      </p:cBhvr>
                                      <p:to x="100000" y="80000"/>
                                    </p:animScale>
                                    <p:animScale>
                                      <p:cBhvr>
                                        <p:cTn id="16" dur="166" decel="50000">
                                          <p:stCondLst>
                                            <p:cond delay="1338"/>
                                          </p:stCondLst>
                                        </p:cTn>
                                        <p:tgtEl>
                                          <p:spTgt spid="2024"/>
                                        </p:tgtEl>
                                      </p:cBhvr>
                                      <p:to x="100000" y="100000"/>
                                    </p:animScale>
                                    <p:animScale>
                                      <p:cBhvr>
                                        <p:cTn id="17" dur="26">
                                          <p:stCondLst>
                                            <p:cond delay="1642"/>
                                          </p:stCondLst>
                                        </p:cTn>
                                        <p:tgtEl>
                                          <p:spTgt spid="2024"/>
                                        </p:tgtEl>
                                      </p:cBhvr>
                                      <p:to x="100000" y="90000"/>
                                    </p:animScale>
                                    <p:animScale>
                                      <p:cBhvr>
                                        <p:cTn id="18" dur="166" decel="50000">
                                          <p:stCondLst>
                                            <p:cond delay="1668"/>
                                          </p:stCondLst>
                                        </p:cTn>
                                        <p:tgtEl>
                                          <p:spTgt spid="2024"/>
                                        </p:tgtEl>
                                      </p:cBhvr>
                                      <p:to x="100000" y="100000"/>
                                    </p:animScale>
                                    <p:animScale>
                                      <p:cBhvr>
                                        <p:cTn id="19" dur="26">
                                          <p:stCondLst>
                                            <p:cond delay="1808"/>
                                          </p:stCondLst>
                                        </p:cTn>
                                        <p:tgtEl>
                                          <p:spTgt spid="2024"/>
                                        </p:tgtEl>
                                      </p:cBhvr>
                                      <p:to x="100000" y="95000"/>
                                    </p:animScale>
                                    <p:animScale>
                                      <p:cBhvr>
                                        <p:cTn id="20" dur="166" decel="50000">
                                          <p:stCondLst>
                                            <p:cond delay="1834"/>
                                          </p:stCondLst>
                                        </p:cTn>
                                        <p:tgtEl>
                                          <p:spTgt spid="202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3"/>
        <p:cNvGrpSpPr/>
        <p:nvPr/>
      </p:nvGrpSpPr>
      <p:grpSpPr>
        <a:xfrm>
          <a:off x="0" y="0"/>
          <a:ext cx="0" cy="0"/>
          <a:chOff x="0" y="0"/>
          <a:chExt cx="0" cy="0"/>
        </a:xfrm>
      </p:grpSpPr>
      <p:sp>
        <p:nvSpPr>
          <p:cNvPr id="1024" name="Google Shape;1024;p37"/>
          <p:cNvSpPr txBox="1">
            <a:spLocks noGrp="1"/>
          </p:cNvSpPr>
          <p:nvPr>
            <p:ph type="title"/>
          </p:nvPr>
        </p:nvSpPr>
        <p:spPr>
          <a:xfrm>
            <a:off x="717698" y="3108400"/>
            <a:ext cx="5184600" cy="6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1025" name="Google Shape;1025;p37"/>
          <p:cNvSpPr txBox="1">
            <a:spLocks noGrp="1"/>
          </p:cNvSpPr>
          <p:nvPr>
            <p:ph type="subTitle" idx="1"/>
          </p:nvPr>
        </p:nvSpPr>
        <p:spPr>
          <a:xfrm>
            <a:off x="717698" y="3810725"/>
            <a:ext cx="5184600" cy="5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 us introduce the basic idea of this project</a:t>
            </a:r>
            <a:endParaRPr/>
          </a:p>
        </p:txBody>
      </p:sp>
      <p:sp>
        <p:nvSpPr>
          <p:cNvPr id="1026" name="Google Shape;1026;p37"/>
          <p:cNvSpPr txBox="1">
            <a:spLocks noGrp="1"/>
          </p:cNvSpPr>
          <p:nvPr>
            <p:ph type="title" idx="2"/>
          </p:nvPr>
        </p:nvSpPr>
        <p:spPr>
          <a:xfrm>
            <a:off x="717700" y="1653875"/>
            <a:ext cx="1949400" cy="135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027" name="Google Shape;1027;p37"/>
          <p:cNvSpPr/>
          <p:nvPr/>
        </p:nvSpPr>
        <p:spPr>
          <a:xfrm rot="-1066182">
            <a:off x="5515465" y="-547496"/>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49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rot="-1066182">
            <a:off x="4642606" y="73578"/>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rot="-1066182">
            <a:off x="4860472" y="16767"/>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7420370" y="1943073"/>
            <a:ext cx="2262595" cy="2117059"/>
          </a:xfrm>
          <a:custGeom>
            <a:avLst/>
            <a:gdLst/>
            <a:ahLst/>
            <a:cxnLst/>
            <a:rect l="l" t="t" r="r" b="b"/>
            <a:pathLst>
              <a:path w="33363" h="31217" extrusionOk="0">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7484225" y="2169922"/>
            <a:ext cx="1578859" cy="1034382"/>
          </a:xfrm>
          <a:custGeom>
            <a:avLst/>
            <a:gdLst/>
            <a:ahLst/>
            <a:cxnLst/>
            <a:rect l="l" t="t" r="r" b="b"/>
            <a:pathLst>
              <a:path w="23281" h="22127" extrusionOk="0">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rot="-1066182">
            <a:off x="6736494" y="63723"/>
            <a:ext cx="1789786" cy="128983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7391496" y="1333516"/>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6230306" y="880585"/>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6617879" y="981632"/>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999999">
              <a:alpha val="72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rot="-1066182">
            <a:off x="7391487" y="-500540"/>
            <a:ext cx="1764354" cy="1603083"/>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rot="-1066182">
            <a:off x="6518628" y="120534"/>
            <a:ext cx="912492" cy="747490"/>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D9D9D9">
              <a:alpha val="80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7744987" y="701672"/>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D9D9D9">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24"/>
                                        </p:tgtEl>
                                        <p:attrNameLst>
                                          <p:attrName>style.visibility</p:attrName>
                                        </p:attrNameLst>
                                      </p:cBhvr>
                                      <p:to>
                                        <p:strVal val="visible"/>
                                      </p:to>
                                    </p:set>
                                    <p:animEffect transition="in" filter="fade">
                                      <p:cBhvr>
                                        <p:cTn id="12" dur="1000"/>
                                        <p:tgtEl>
                                          <p:spTgt spid="1024"/>
                                        </p:tgtEl>
                                      </p:cBhvr>
                                    </p:animEffect>
                                    <p:anim calcmode="lin" valueType="num">
                                      <p:cBhvr>
                                        <p:cTn id="13" dur="1000" fill="hold"/>
                                        <p:tgtEl>
                                          <p:spTgt spid="1024"/>
                                        </p:tgtEl>
                                        <p:attrNameLst>
                                          <p:attrName>ppt_x</p:attrName>
                                        </p:attrNameLst>
                                      </p:cBhvr>
                                      <p:tavLst>
                                        <p:tav tm="0">
                                          <p:val>
                                            <p:strVal val="#ppt_x"/>
                                          </p:val>
                                        </p:tav>
                                        <p:tav tm="100000">
                                          <p:val>
                                            <p:strVal val="#ppt_x"/>
                                          </p:val>
                                        </p:tav>
                                      </p:tavLst>
                                    </p:anim>
                                    <p:anim calcmode="lin" valueType="num">
                                      <p:cBhvr>
                                        <p:cTn id="14" dur="1000" fill="hold"/>
                                        <p:tgtEl>
                                          <p:spTgt spid="102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025">
                                            <p:txEl>
                                              <p:pRg st="0" end="0"/>
                                            </p:txEl>
                                          </p:spTgt>
                                        </p:tgtEl>
                                        <p:attrNameLst>
                                          <p:attrName>style.visibility</p:attrName>
                                        </p:attrNameLst>
                                      </p:cBhvr>
                                      <p:to>
                                        <p:strVal val="visible"/>
                                      </p:to>
                                    </p:set>
                                    <p:animEffect transition="in" filter="fade">
                                      <p:cBhvr>
                                        <p:cTn id="17" dur="1000"/>
                                        <p:tgtEl>
                                          <p:spTgt spid="1025">
                                            <p:txEl>
                                              <p:pRg st="0" end="0"/>
                                            </p:txEl>
                                          </p:spTgt>
                                        </p:tgtEl>
                                      </p:cBhvr>
                                    </p:animEffect>
                                    <p:anim calcmode="lin" valueType="num">
                                      <p:cBhvr>
                                        <p:cTn id="18" dur="1000" fill="hold"/>
                                        <p:tgtEl>
                                          <p:spTgt spid="1025">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102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 grpId="0"/>
      <p:bldP spid="1025" grpId="0" build="p"/>
      <p:bldP spid="102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2"/>
        <p:cNvGrpSpPr/>
        <p:nvPr/>
      </p:nvGrpSpPr>
      <p:grpSpPr>
        <a:xfrm>
          <a:off x="0" y="0"/>
          <a:ext cx="0" cy="0"/>
          <a:chOff x="0" y="0"/>
          <a:chExt cx="0" cy="0"/>
        </a:xfrm>
      </p:grpSpPr>
      <p:sp>
        <p:nvSpPr>
          <p:cNvPr id="1043" name="Google Shape;1043;p38"/>
          <p:cNvSpPr/>
          <p:nvPr/>
        </p:nvSpPr>
        <p:spPr>
          <a:xfrm>
            <a:off x="5552185" y="-689880"/>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8"/>
          <p:cNvSpPr txBox="1">
            <a:spLocks noGrp="1"/>
          </p:cNvSpPr>
          <p:nvPr>
            <p:ph type="title"/>
          </p:nvPr>
        </p:nvSpPr>
        <p:spPr>
          <a:xfrm>
            <a:off x="717700" y="583100"/>
            <a:ext cx="5196000" cy="8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1045" name="Google Shape;1045;p38"/>
          <p:cNvSpPr txBox="1">
            <a:spLocks noGrp="1"/>
          </p:cNvSpPr>
          <p:nvPr>
            <p:ph type="subTitle" idx="1"/>
          </p:nvPr>
        </p:nvSpPr>
        <p:spPr>
          <a:xfrm>
            <a:off x="641550" y="1420299"/>
            <a:ext cx="5196000" cy="2843947"/>
          </a:xfrm>
          <a:prstGeom prst="rect">
            <a:avLst/>
          </a:prstGeom>
        </p:spPr>
        <p:txBody>
          <a:bodyPr spcFirstLastPara="1" wrap="square" lIns="91425" tIns="91425" rIns="91425" bIns="91425" anchor="t" anchorCtr="0">
            <a:noAutofit/>
          </a:bodyPr>
          <a:lstStyle/>
          <a:p>
            <a:pPr marL="457200" lvl="0" indent="-323850" algn="just" rtl="0">
              <a:spcBef>
                <a:spcPts val="0"/>
              </a:spcBef>
              <a:spcAft>
                <a:spcPts val="0"/>
              </a:spcAft>
              <a:buSzPts val="1500"/>
              <a:buChar char="●"/>
            </a:pPr>
            <a:r>
              <a:rPr lang="en" sz="1500" dirty="0"/>
              <a:t>Introducing the “Fire Phoenix” – a comprehensive and innovative solution designed to enhance fire incident response and control. </a:t>
            </a:r>
            <a:endParaRPr sz="1500" dirty="0"/>
          </a:p>
          <a:p>
            <a:pPr marL="457200" lvl="0" indent="0" algn="l" rtl="0">
              <a:spcBef>
                <a:spcPts val="0"/>
              </a:spcBef>
              <a:spcAft>
                <a:spcPts val="0"/>
              </a:spcAft>
              <a:buNone/>
            </a:pPr>
            <a:endParaRPr sz="1500" dirty="0"/>
          </a:p>
          <a:p>
            <a:pPr marL="457200" lvl="0" indent="-323850" algn="just" rtl="0">
              <a:spcBef>
                <a:spcPts val="0"/>
              </a:spcBef>
              <a:spcAft>
                <a:spcPts val="0"/>
              </a:spcAft>
              <a:buSzPts val="1500"/>
              <a:buChar char="●"/>
            </a:pPr>
            <a:r>
              <a:rPr lang="en" sz="1500" dirty="0"/>
              <a:t>This advanced system seamlessly integrates:</a:t>
            </a:r>
            <a:endParaRPr sz="1500" dirty="0"/>
          </a:p>
          <a:p>
            <a:pPr marL="457200" lvl="0" indent="0" algn="just" rtl="0">
              <a:spcBef>
                <a:spcPts val="0"/>
              </a:spcBef>
              <a:spcAft>
                <a:spcPts val="0"/>
              </a:spcAft>
              <a:buNone/>
            </a:pPr>
            <a:endParaRPr sz="1500" dirty="0"/>
          </a:p>
          <a:p>
            <a:pPr marL="914400" lvl="1" indent="-323850" algn="just" rtl="0">
              <a:spcBef>
                <a:spcPts val="0"/>
              </a:spcBef>
              <a:spcAft>
                <a:spcPts val="0"/>
              </a:spcAft>
              <a:buSzPts val="1500"/>
              <a:buChar char="○"/>
            </a:pPr>
            <a:r>
              <a:rPr lang="en" sz="1500" dirty="0"/>
              <a:t>User-friendly mobile applications </a:t>
            </a:r>
            <a:endParaRPr sz="1500" dirty="0"/>
          </a:p>
          <a:p>
            <a:pPr marL="914400" lvl="1" indent="-323850" algn="just" rtl="0">
              <a:spcBef>
                <a:spcPts val="0"/>
              </a:spcBef>
              <a:spcAft>
                <a:spcPts val="0"/>
              </a:spcAft>
              <a:buSzPts val="1500"/>
              <a:buChar char="○"/>
            </a:pPr>
            <a:r>
              <a:rPr lang="en" sz="1500" dirty="0"/>
              <a:t>An efficient admin panel for web-based operations </a:t>
            </a:r>
            <a:endParaRPr sz="1500" dirty="0"/>
          </a:p>
          <a:p>
            <a:pPr marL="914400" lvl="1" indent="-323850" algn="just" rtl="0">
              <a:spcBef>
                <a:spcPts val="0"/>
              </a:spcBef>
              <a:spcAft>
                <a:spcPts val="0"/>
              </a:spcAft>
              <a:buSzPts val="1500"/>
              <a:buChar char="○"/>
            </a:pPr>
            <a:r>
              <a:rPr lang="en" sz="1500" dirty="0"/>
              <a:t>A cutting-edge fire-fighting robot to tackle emergencies effectively and swiftly.</a:t>
            </a:r>
            <a:endParaRPr sz="1500" dirty="0"/>
          </a:p>
        </p:txBody>
      </p:sp>
      <p:grpSp>
        <p:nvGrpSpPr>
          <p:cNvPr id="1046" name="Google Shape;1046;p38"/>
          <p:cNvGrpSpPr/>
          <p:nvPr/>
        </p:nvGrpSpPr>
        <p:grpSpPr>
          <a:xfrm>
            <a:off x="5673306" y="-556552"/>
            <a:ext cx="3873866" cy="5187729"/>
            <a:chOff x="5673306" y="-556552"/>
            <a:chExt cx="3873866" cy="5187729"/>
          </a:xfrm>
        </p:grpSpPr>
        <p:grpSp>
          <p:nvGrpSpPr>
            <p:cNvPr id="1047" name="Google Shape;1047;p38"/>
            <p:cNvGrpSpPr/>
            <p:nvPr/>
          </p:nvGrpSpPr>
          <p:grpSpPr>
            <a:xfrm>
              <a:off x="5673306" y="-556552"/>
              <a:ext cx="2562135" cy="1763388"/>
              <a:chOff x="5673306" y="-556552"/>
              <a:chExt cx="2562135" cy="1763388"/>
            </a:xfrm>
          </p:grpSpPr>
          <p:sp>
            <p:nvSpPr>
              <p:cNvPr id="1048" name="Google Shape;1048;p38"/>
              <p:cNvSpPr/>
              <p:nvPr/>
            </p:nvSpPr>
            <p:spPr>
              <a:xfrm>
                <a:off x="6060879" y="-455505"/>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8"/>
              <p:cNvSpPr/>
              <p:nvPr/>
            </p:nvSpPr>
            <p:spPr>
              <a:xfrm>
                <a:off x="6622062" y="-2894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8"/>
              <p:cNvSpPr/>
              <p:nvPr/>
            </p:nvSpPr>
            <p:spPr>
              <a:xfrm>
                <a:off x="5820646" y="-396234"/>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8"/>
              <p:cNvSpPr/>
              <p:nvPr/>
            </p:nvSpPr>
            <p:spPr>
              <a:xfrm>
                <a:off x="5673306" y="-556552"/>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38"/>
            <p:cNvGrpSpPr/>
            <p:nvPr/>
          </p:nvGrpSpPr>
          <p:grpSpPr>
            <a:xfrm>
              <a:off x="6385431" y="499672"/>
              <a:ext cx="2137004" cy="4131505"/>
              <a:chOff x="6385431" y="499672"/>
              <a:chExt cx="2137004" cy="4131505"/>
            </a:xfrm>
          </p:grpSpPr>
          <p:sp>
            <p:nvSpPr>
              <p:cNvPr id="1053" name="Google Shape;1053;p38"/>
              <p:cNvSpPr/>
              <p:nvPr/>
            </p:nvSpPr>
            <p:spPr>
              <a:xfrm>
                <a:off x="7873197" y="2311224"/>
                <a:ext cx="519250" cy="1141921"/>
              </a:xfrm>
              <a:custGeom>
                <a:avLst/>
                <a:gdLst/>
                <a:ahLst/>
                <a:cxnLst/>
                <a:rect l="l" t="t" r="r" b="b"/>
                <a:pathLst>
                  <a:path w="8229" h="18097" extrusionOk="0">
                    <a:moveTo>
                      <a:pt x="3740" y="0"/>
                    </a:moveTo>
                    <a:cubicBezTo>
                      <a:pt x="2633" y="0"/>
                      <a:pt x="1509" y="873"/>
                      <a:pt x="1228" y="1723"/>
                    </a:cubicBezTo>
                    <a:cubicBezTo>
                      <a:pt x="704" y="3295"/>
                      <a:pt x="1014" y="4962"/>
                      <a:pt x="1014" y="4962"/>
                    </a:cubicBezTo>
                    <a:lnTo>
                      <a:pt x="1764" y="5855"/>
                    </a:lnTo>
                    <a:cubicBezTo>
                      <a:pt x="1764" y="5855"/>
                      <a:pt x="1818" y="5886"/>
                      <a:pt x="1902" y="5932"/>
                    </a:cubicBezTo>
                    <a:lnTo>
                      <a:pt x="1902" y="5932"/>
                    </a:lnTo>
                    <a:cubicBezTo>
                      <a:pt x="1841" y="5925"/>
                      <a:pt x="1781" y="5921"/>
                      <a:pt x="1721" y="5921"/>
                    </a:cubicBezTo>
                    <a:cubicBezTo>
                      <a:pt x="860" y="5921"/>
                      <a:pt x="57" y="6709"/>
                      <a:pt x="252" y="7831"/>
                    </a:cubicBezTo>
                    <a:cubicBezTo>
                      <a:pt x="417" y="8773"/>
                      <a:pt x="728" y="8937"/>
                      <a:pt x="917" y="8937"/>
                    </a:cubicBezTo>
                    <a:cubicBezTo>
                      <a:pt x="951" y="8937"/>
                      <a:pt x="981" y="8932"/>
                      <a:pt x="1005" y="8925"/>
                    </a:cubicBezTo>
                    <a:lnTo>
                      <a:pt x="1005" y="8925"/>
                    </a:lnTo>
                    <a:cubicBezTo>
                      <a:pt x="847" y="8980"/>
                      <a:pt x="0" y="9066"/>
                      <a:pt x="371" y="10582"/>
                    </a:cubicBezTo>
                    <a:cubicBezTo>
                      <a:pt x="562" y="11335"/>
                      <a:pt x="1475" y="11549"/>
                      <a:pt x="2021" y="11594"/>
                    </a:cubicBezTo>
                    <a:lnTo>
                      <a:pt x="2021" y="11594"/>
                    </a:lnTo>
                    <a:cubicBezTo>
                      <a:pt x="1094" y="11859"/>
                      <a:pt x="525" y="14203"/>
                      <a:pt x="1502" y="15023"/>
                    </a:cubicBezTo>
                    <a:cubicBezTo>
                      <a:pt x="2061" y="15500"/>
                      <a:pt x="4946" y="18096"/>
                      <a:pt x="6741" y="18096"/>
                    </a:cubicBezTo>
                    <a:cubicBezTo>
                      <a:pt x="7049" y="18096"/>
                      <a:pt x="7324" y="18020"/>
                      <a:pt x="7550" y="17844"/>
                    </a:cubicBezTo>
                    <a:cubicBezTo>
                      <a:pt x="7550" y="17844"/>
                      <a:pt x="8229" y="13630"/>
                      <a:pt x="8229" y="12439"/>
                    </a:cubicBezTo>
                    <a:cubicBezTo>
                      <a:pt x="8229" y="11225"/>
                      <a:pt x="7574" y="9153"/>
                      <a:pt x="7550" y="7950"/>
                    </a:cubicBezTo>
                    <a:cubicBezTo>
                      <a:pt x="7538" y="6760"/>
                      <a:pt x="7812" y="4807"/>
                      <a:pt x="8074" y="2426"/>
                    </a:cubicBezTo>
                    <a:cubicBezTo>
                      <a:pt x="8202" y="1209"/>
                      <a:pt x="8199" y="828"/>
                      <a:pt x="7968" y="828"/>
                    </a:cubicBezTo>
                    <a:cubicBezTo>
                      <a:pt x="7748" y="828"/>
                      <a:pt x="7319" y="1177"/>
                      <a:pt x="6598" y="1473"/>
                    </a:cubicBezTo>
                    <a:cubicBezTo>
                      <a:pt x="6168" y="1651"/>
                      <a:pt x="6021" y="2041"/>
                      <a:pt x="5990" y="2391"/>
                    </a:cubicBezTo>
                    <a:lnTo>
                      <a:pt x="5990" y="2391"/>
                    </a:lnTo>
                    <a:cubicBezTo>
                      <a:pt x="5979" y="2345"/>
                      <a:pt x="5967" y="2298"/>
                      <a:pt x="5955" y="2247"/>
                    </a:cubicBezTo>
                    <a:cubicBezTo>
                      <a:pt x="5542" y="585"/>
                      <a:pt x="4646" y="0"/>
                      <a:pt x="3740" y="0"/>
                    </a:cubicBezTo>
                    <a:close/>
                  </a:path>
                </a:pathLst>
              </a:custGeom>
              <a:solidFill>
                <a:srgbClr val="D9D9D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8"/>
              <p:cNvSpPr/>
              <p:nvPr/>
            </p:nvSpPr>
            <p:spPr>
              <a:xfrm>
                <a:off x="6385431" y="4425977"/>
                <a:ext cx="1023600" cy="2052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8"/>
              <p:cNvSpPr/>
              <p:nvPr/>
            </p:nvSpPr>
            <p:spPr>
              <a:xfrm>
                <a:off x="8091146" y="3096131"/>
                <a:ext cx="314112" cy="85690"/>
              </a:xfrm>
              <a:custGeom>
                <a:avLst/>
                <a:gdLst/>
                <a:ahLst/>
                <a:cxnLst/>
                <a:rect l="l" t="t" r="r" b="b"/>
                <a:pathLst>
                  <a:path w="4978" h="1358" extrusionOk="0">
                    <a:moveTo>
                      <a:pt x="107" y="0"/>
                    </a:moveTo>
                    <a:lnTo>
                      <a:pt x="0" y="691"/>
                    </a:lnTo>
                    <a:lnTo>
                      <a:pt x="4882" y="1357"/>
                    </a:lnTo>
                    <a:lnTo>
                      <a:pt x="4977" y="679"/>
                    </a:lnTo>
                    <a:lnTo>
                      <a:pt x="1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8"/>
              <p:cNvSpPr/>
              <p:nvPr/>
            </p:nvSpPr>
            <p:spPr>
              <a:xfrm>
                <a:off x="8078337" y="2776780"/>
                <a:ext cx="341939" cy="1062415"/>
              </a:xfrm>
              <a:custGeom>
                <a:avLst/>
                <a:gdLst/>
                <a:ahLst/>
                <a:cxnLst/>
                <a:rect l="l" t="t" r="r" b="b"/>
                <a:pathLst>
                  <a:path w="5419" h="16837" extrusionOk="0">
                    <a:moveTo>
                      <a:pt x="1" y="1"/>
                    </a:moveTo>
                    <a:lnTo>
                      <a:pt x="1" y="16836"/>
                    </a:lnTo>
                    <a:lnTo>
                      <a:pt x="5418" y="16158"/>
                    </a:lnTo>
                    <a:lnTo>
                      <a:pt x="5418" y="15277"/>
                    </a:lnTo>
                    <a:lnTo>
                      <a:pt x="775" y="15812"/>
                    </a:lnTo>
                    <a:lnTo>
                      <a:pt x="775" y="1037"/>
                    </a:lnTo>
                    <a:lnTo>
                      <a:pt x="5418" y="2263"/>
                    </a:lnTo>
                    <a:lnTo>
                      <a:pt x="5418" y="139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8"/>
              <p:cNvSpPr/>
              <p:nvPr/>
            </p:nvSpPr>
            <p:spPr>
              <a:xfrm>
                <a:off x="8009242" y="2512325"/>
                <a:ext cx="160842" cy="138315"/>
              </a:xfrm>
              <a:custGeom>
                <a:avLst/>
                <a:gdLst/>
                <a:ahLst/>
                <a:cxnLst/>
                <a:rect l="l" t="t" r="r" b="b"/>
                <a:pathLst>
                  <a:path w="2549" h="2192" extrusionOk="0">
                    <a:moveTo>
                      <a:pt x="2072" y="1"/>
                    </a:moveTo>
                    <a:cubicBezTo>
                      <a:pt x="1965" y="1"/>
                      <a:pt x="1870" y="49"/>
                      <a:pt x="1763" y="132"/>
                    </a:cubicBezTo>
                    <a:cubicBezTo>
                      <a:pt x="1667" y="60"/>
                      <a:pt x="1572" y="13"/>
                      <a:pt x="1465" y="13"/>
                    </a:cubicBezTo>
                    <a:cubicBezTo>
                      <a:pt x="1120" y="13"/>
                      <a:pt x="870" y="370"/>
                      <a:pt x="870" y="668"/>
                    </a:cubicBezTo>
                    <a:cubicBezTo>
                      <a:pt x="870" y="727"/>
                      <a:pt x="882" y="775"/>
                      <a:pt x="894" y="822"/>
                    </a:cubicBezTo>
                    <a:cubicBezTo>
                      <a:pt x="453" y="882"/>
                      <a:pt x="24" y="1394"/>
                      <a:pt x="1" y="1799"/>
                    </a:cubicBezTo>
                    <a:cubicBezTo>
                      <a:pt x="1" y="1977"/>
                      <a:pt x="120" y="2144"/>
                      <a:pt x="334" y="2192"/>
                    </a:cubicBezTo>
                    <a:cubicBezTo>
                      <a:pt x="370" y="2192"/>
                      <a:pt x="405" y="2156"/>
                      <a:pt x="417" y="2108"/>
                    </a:cubicBezTo>
                    <a:cubicBezTo>
                      <a:pt x="429" y="2073"/>
                      <a:pt x="405" y="2025"/>
                      <a:pt x="358" y="2013"/>
                    </a:cubicBezTo>
                    <a:cubicBezTo>
                      <a:pt x="215" y="1977"/>
                      <a:pt x="167" y="1918"/>
                      <a:pt x="167" y="1799"/>
                    </a:cubicBezTo>
                    <a:cubicBezTo>
                      <a:pt x="167" y="1668"/>
                      <a:pt x="274" y="1442"/>
                      <a:pt x="429" y="1275"/>
                    </a:cubicBezTo>
                    <a:cubicBezTo>
                      <a:pt x="596" y="1120"/>
                      <a:pt x="786" y="1001"/>
                      <a:pt x="953" y="1001"/>
                    </a:cubicBezTo>
                    <a:cubicBezTo>
                      <a:pt x="989" y="1001"/>
                      <a:pt x="1013" y="1001"/>
                      <a:pt x="1048" y="1013"/>
                    </a:cubicBezTo>
                    <a:cubicBezTo>
                      <a:pt x="1057" y="1016"/>
                      <a:pt x="1066" y="1017"/>
                      <a:pt x="1075" y="1017"/>
                    </a:cubicBezTo>
                    <a:cubicBezTo>
                      <a:pt x="1105" y="1017"/>
                      <a:pt x="1134" y="1002"/>
                      <a:pt x="1144" y="965"/>
                    </a:cubicBezTo>
                    <a:cubicBezTo>
                      <a:pt x="1167" y="941"/>
                      <a:pt x="1144" y="894"/>
                      <a:pt x="1120" y="858"/>
                    </a:cubicBezTo>
                    <a:cubicBezTo>
                      <a:pt x="1072" y="822"/>
                      <a:pt x="1048" y="763"/>
                      <a:pt x="1048" y="680"/>
                    </a:cubicBezTo>
                    <a:cubicBezTo>
                      <a:pt x="1048" y="584"/>
                      <a:pt x="1108" y="465"/>
                      <a:pt x="1179" y="358"/>
                    </a:cubicBezTo>
                    <a:cubicBezTo>
                      <a:pt x="1251" y="251"/>
                      <a:pt x="1358" y="191"/>
                      <a:pt x="1465" y="191"/>
                    </a:cubicBezTo>
                    <a:cubicBezTo>
                      <a:pt x="1536" y="191"/>
                      <a:pt x="1608" y="227"/>
                      <a:pt x="1703" y="322"/>
                    </a:cubicBezTo>
                    <a:cubicBezTo>
                      <a:pt x="1715" y="346"/>
                      <a:pt x="1727" y="358"/>
                      <a:pt x="1763" y="358"/>
                    </a:cubicBezTo>
                    <a:cubicBezTo>
                      <a:pt x="1775" y="358"/>
                      <a:pt x="1798" y="346"/>
                      <a:pt x="1822" y="322"/>
                    </a:cubicBezTo>
                    <a:cubicBezTo>
                      <a:pt x="1917" y="203"/>
                      <a:pt x="2013" y="179"/>
                      <a:pt x="2072" y="179"/>
                    </a:cubicBezTo>
                    <a:cubicBezTo>
                      <a:pt x="2191" y="179"/>
                      <a:pt x="2322" y="299"/>
                      <a:pt x="2370" y="501"/>
                    </a:cubicBezTo>
                    <a:cubicBezTo>
                      <a:pt x="2379" y="538"/>
                      <a:pt x="2410" y="568"/>
                      <a:pt x="2446" y="568"/>
                    </a:cubicBezTo>
                    <a:cubicBezTo>
                      <a:pt x="2456" y="568"/>
                      <a:pt x="2467" y="566"/>
                      <a:pt x="2477" y="560"/>
                    </a:cubicBezTo>
                    <a:cubicBezTo>
                      <a:pt x="2525" y="549"/>
                      <a:pt x="2548" y="501"/>
                      <a:pt x="2537" y="465"/>
                    </a:cubicBezTo>
                    <a:cubicBezTo>
                      <a:pt x="2477" y="203"/>
                      <a:pt x="2310" y="1"/>
                      <a:pt x="2072"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8"/>
              <p:cNvSpPr/>
              <p:nvPr/>
            </p:nvSpPr>
            <p:spPr>
              <a:xfrm>
                <a:off x="8200058" y="2858684"/>
                <a:ext cx="184126" cy="157308"/>
              </a:xfrm>
              <a:custGeom>
                <a:avLst/>
                <a:gdLst/>
                <a:ahLst/>
                <a:cxnLst/>
                <a:rect l="l" t="t" r="r" b="b"/>
                <a:pathLst>
                  <a:path w="2918" h="2493" extrusionOk="0">
                    <a:moveTo>
                      <a:pt x="1" y="1"/>
                    </a:moveTo>
                    <a:lnTo>
                      <a:pt x="1" y="1"/>
                    </a:lnTo>
                    <a:cubicBezTo>
                      <a:pt x="13" y="2"/>
                      <a:pt x="25" y="4"/>
                      <a:pt x="37" y="5"/>
                    </a:cubicBezTo>
                    <a:lnTo>
                      <a:pt x="37" y="5"/>
                    </a:lnTo>
                    <a:cubicBezTo>
                      <a:pt x="25" y="3"/>
                      <a:pt x="13" y="2"/>
                      <a:pt x="1" y="1"/>
                    </a:cubicBezTo>
                    <a:close/>
                    <a:moveTo>
                      <a:pt x="37" y="5"/>
                    </a:moveTo>
                    <a:lnTo>
                      <a:pt x="37" y="5"/>
                    </a:lnTo>
                    <a:cubicBezTo>
                      <a:pt x="618" y="98"/>
                      <a:pt x="1404" y="1003"/>
                      <a:pt x="1346" y="1668"/>
                    </a:cubicBezTo>
                    <a:cubicBezTo>
                      <a:pt x="1304" y="2144"/>
                      <a:pt x="1625" y="2492"/>
                      <a:pt x="1991" y="2492"/>
                    </a:cubicBezTo>
                    <a:cubicBezTo>
                      <a:pt x="2137" y="2492"/>
                      <a:pt x="2290" y="2436"/>
                      <a:pt x="2430" y="2310"/>
                    </a:cubicBezTo>
                    <a:cubicBezTo>
                      <a:pt x="2918" y="1846"/>
                      <a:pt x="2263" y="1239"/>
                      <a:pt x="2263" y="1239"/>
                    </a:cubicBezTo>
                    <a:cubicBezTo>
                      <a:pt x="1827" y="472"/>
                      <a:pt x="1297" y="173"/>
                      <a:pt x="37" y="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8"/>
              <p:cNvSpPr/>
              <p:nvPr/>
            </p:nvSpPr>
            <p:spPr>
              <a:xfrm>
                <a:off x="8022745" y="3086855"/>
                <a:ext cx="428323" cy="596800"/>
              </a:xfrm>
              <a:custGeom>
                <a:avLst/>
                <a:gdLst/>
                <a:ahLst/>
                <a:cxnLst/>
                <a:rect l="l" t="t" r="r" b="b"/>
                <a:pathLst>
                  <a:path w="6788" h="9458" extrusionOk="0">
                    <a:moveTo>
                      <a:pt x="76" y="1"/>
                    </a:moveTo>
                    <a:cubicBezTo>
                      <a:pt x="49" y="1"/>
                      <a:pt x="24" y="2"/>
                      <a:pt x="1" y="4"/>
                    </a:cubicBezTo>
                    <a:cubicBezTo>
                      <a:pt x="918" y="468"/>
                      <a:pt x="2323" y="1278"/>
                      <a:pt x="2025" y="5386"/>
                    </a:cubicBezTo>
                    <a:cubicBezTo>
                      <a:pt x="1787" y="8517"/>
                      <a:pt x="2275" y="9315"/>
                      <a:pt x="5287" y="9458"/>
                    </a:cubicBezTo>
                    <a:cubicBezTo>
                      <a:pt x="5287" y="9458"/>
                      <a:pt x="6787" y="8541"/>
                      <a:pt x="6680" y="5767"/>
                    </a:cubicBezTo>
                    <a:cubicBezTo>
                      <a:pt x="6563" y="3044"/>
                      <a:pt x="1459" y="1"/>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8"/>
              <p:cNvSpPr/>
              <p:nvPr/>
            </p:nvSpPr>
            <p:spPr>
              <a:xfrm>
                <a:off x="8192549" y="3229841"/>
                <a:ext cx="251012" cy="412295"/>
              </a:xfrm>
              <a:custGeom>
                <a:avLst/>
                <a:gdLst/>
                <a:ahLst/>
                <a:cxnLst/>
                <a:rect l="l" t="t" r="r" b="b"/>
                <a:pathLst>
                  <a:path w="3978" h="6534" extrusionOk="0">
                    <a:moveTo>
                      <a:pt x="1" y="0"/>
                    </a:moveTo>
                    <a:lnTo>
                      <a:pt x="1" y="0"/>
                    </a:lnTo>
                    <a:cubicBezTo>
                      <a:pt x="1263" y="1501"/>
                      <a:pt x="1787" y="5822"/>
                      <a:pt x="2930" y="6275"/>
                    </a:cubicBezTo>
                    <a:cubicBezTo>
                      <a:pt x="2930" y="6275"/>
                      <a:pt x="2906" y="6534"/>
                      <a:pt x="2952" y="6534"/>
                    </a:cubicBezTo>
                    <a:cubicBezTo>
                      <a:pt x="2998" y="6534"/>
                      <a:pt x="3114" y="6275"/>
                      <a:pt x="3394" y="5239"/>
                    </a:cubicBezTo>
                    <a:cubicBezTo>
                      <a:pt x="3977" y="3167"/>
                      <a:pt x="1263" y="22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8"/>
              <p:cNvSpPr/>
              <p:nvPr/>
            </p:nvSpPr>
            <p:spPr>
              <a:xfrm>
                <a:off x="8194820" y="2925570"/>
                <a:ext cx="232965" cy="446685"/>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8"/>
              <p:cNvSpPr/>
              <p:nvPr/>
            </p:nvSpPr>
            <p:spPr>
              <a:xfrm>
                <a:off x="7786118" y="1050413"/>
                <a:ext cx="368946" cy="493442"/>
              </a:xfrm>
              <a:custGeom>
                <a:avLst/>
                <a:gdLst/>
                <a:ahLst/>
                <a:cxnLst/>
                <a:rect l="l" t="t" r="r" b="b"/>
                <a:pathLst>
                  <a:path w="5847" h="7820" extrusionOk="0">
                    <a:moveTo>
                      <a:pt x="4619" y="0"/>
                    </a:moveTo>
                    <a:cubicBezTo>
                      <a:pt x="4330" y="0"/>
                      <a:pt x="4096" y="35"/>
                      <a:pt x="4096" y="35"/>
                    </a:cubicBezTo>
                    <a:cubicBezTo>
                      <a:pt x="3953" y="428"/>
                      <a:pt x="3310" y="2214"/>
                      <a:pt x="2822" y="3333"/>
                    </a:cubicBezTo>
                    <a:cubicBezTo>
                      <a:pt x="2334" y="4178"/>
                      <a:pt x="1893" y="5190"/>
                      <a:pt x="1512" y="5810"/>
                    </a:cubicBezTo>
                    <a:cubicBezTo>
                      <a:pt x="1310" y="5952"/>
                      <a:pt x="1012" y="5988"/>
                      <a:pt x="822" y="6167"/>
                    </a:cubicBezTo>
                    <a:cubicBezTo>
                      <a:pt x="608" y="6369"/>
                      <a:pt x="489" y="6393"/>
                      <a:pt x="262" y="6464"/>
                    </a:cubicBezTo>
                    <a:cubicBezTo>
                      <a:pt x="186" y="6497"/>
                      <a:pt x="230" y="6610"/>
                      <a:pt x="348" y="6610"/>
                    </a:cubicBezTo>
                    <a:cubicBezTo>
                      <a:pt x="358" y="6610"/>
                      <a:pt x="370" y="6609"/>
                      <a:pt x="381" y="6607"/>
                    </a:cubicBezTo>
                    <a:cubicBezTo>
                      <a:pt x="536" y="6572"/>
                      <a:pt x="822" y="6572"/>
                      <a:pt x="822" y="6572"/>
                    </a:cubicBezTo>
                    <a:lnTo>
                      <a:pt x="822" y="6572"/>
                    </a:lnTo>
                    <a:cubicBezTo>
                      <a:pt x="822" y="6572"/>
                      <a:pt x="631" y="6822"/>
                      <a:pt x="441" y="6976"/>
                    </a:cubicBezTo>
                    <a:cubicBezTo>
                      <a:pt x="250" y="7119"/>
                      <a:pt x="0" y="7357"/>
                      <a:pt x="119" y="7393"/>
                    </a:cubicBezTo>
                    <a:cubicBezTo>
                      <a:pt x="122" y="7394"/>
                      <a:pt x="125" y="7394"/>
                      <a:pt x="128" y="7394"/>
                    </a:cubicBezTo>
                    <a:cubicBezTo>
                      <a:pt x="195" y="7394"/>
                      <a:pt x="377" y="7268"/>
                      <a:pt x="548" y="7143"/>
                    </a:cubicBezTo>
                    <a:lnTo>
                      <a:pt x="548" y="7143"/>
                    </a:lnTo>
                    <a:cubicBezTo>
                      <a:pt x="322" y="7322"/>
                      <a:pt x="108" y="7524"/>
                      <a:pt x="167" y="7596"/>
                    </a:cubicBezTo>
                    <a:cubicBezTo>
                      <a:pt x="175" y="7609"/>
                      <a:pt x="190" y="7615"/>
                      <a:pt x="211" y="7615"/>
                    </a:cubicBezTo>
                    <a:cubicBezTo>
                      <a:pt x="280" y="7615"/>
                      <a:pt x="411" y="7547"/>
                      <a:pt x="548" y="7465"/>
                    </a:cubicBezTo>
                    <a:lnTo>
                      <a:pt x="548" y="7465"/>
                    </a:lnTo>
                    <a:cubicBezTo>
                      <a:pt x="417" y="7572"/>
                      <a:pt x="322" y="7691"/>
                      <a:pt x="381" y="7750"/>
                    </a:cubicBezTo>
                    <a:cubicBezTo>
                      <a:pt x="393" y="7762"/>
                      <a:pt x="410" y="7767"/>
                      <a:pt x="431" y="7767"/>
                    </a:cubicBezTo>
                    <a:cubicBezTo>
                      <a:pt x="495" y="7767"/>
                      <a:pt x="598" y="7718"/>
                      <a:pt x="715" y="7655"/>
                    </a:cubicBezTo>
                    <a:lnTo>
                      <a:pt x="715" y="7655"/>
                    </a:lnTo>
                    <a:cubicBezTo>
                      <a:pt x="643" y="7703"/>
                      <a:pt x="596" y="7762"/>
                      <a:pt x="596" y="7798"/>
                    </a:cubicBezTo>
                    <a:cubicBezTo>
                      <a:pt x="598" y="7812"/>
                      <a:pt x="613" y="7819"/>
                      <a:pt x="639" y="7819"/>
                    </a:cubicBezTo>
                    <a:cubicBezTo>
                      <a:pt x="762" y="7819"/>
                      <a:pt x="1128" y="7661"/>
                      <a:pt x="1453" y="7405"/>
                    </a:cubicBezTo>
                    <a:cubicBezTo>
                      <a:pt x="1751" y="7167"/>
                      <a:pt x="1965" y="6679"/>
                      <a:pt x="2108" y="6381"/>
                    </a:cubicBezTo>
                    <a:cubicBezTo>
                      <a:pt x="2608" y="5869"/>
                      <a:pt x="4013" y="4381"/>
                      <a:pt x="4275" y="3869"/>
                    </a:cubicBezTo>
                    <a:cubicBezTo>
                      <a:pt x="4596" y="3190"/>
                      <a:pt x="5846" y="1095"/>
                      <a:pt x="5680" y="452"/>
                    </a:cubicBezTo>
                    <a:cubicBezTo>
                      <a:pt x="5587" y="76"/>
                      <a:pt x="5044" y="0"/>
                      <a:pt x="4619" y="0"/>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8"/>
              <p:cNvSpPr/>
              <p:nvPr/>
            </p:nvSpPr>
            <p:spPr>
              <a:xfrm>
                <a:off x="8001733" y="940366"/>
                <a:ext cx="176617" cy="224257"/>
              </a:xfrm>
              <a:custGeom>
                <a:avLst/>
                <a:gdLst/>
                <a:ahLst/>
                <a:cxnLst/>
                <a:rect l="l" t="t" r="r" b="b"/>
                <a:pathLst>
                  <a:path w="2799" h="3554" extrusionOk="0">
                    <a:moveTo>
                      <a:pt x="1482" y="1"/>
                    </a:moveTo>
                    <a:cubicBezTo>
                      <a:pt x="1061" y="1"/>
                      <a:pt x="853" y="416"/>
                      <a:pt x="596" y="1005"/>
                    </a:cubicBezTo>
                    <a:cubicBezTo>
                      <a:pt x="120" y="2184"/>
                      <a:pt x="0" y="3291"/>
                      <a:pt x="0" y="3291"/>
                    </a:cubicBezTo>
                    <a:cubicBezTo>
                      <a:pt x="0" y="3291"/>
                      <a:pt x="2108" y="3375"/>
                      <a:pt x="2584" y="3553"/>
                    </a:cubicBezTo>
                    <a:cubicBezTo>
                      <a:pt x="2798" y="3208"/>
                      <a:pt x="2739" y="1565"/>
                      <a:pt x="2501" y="886"/>
                    </a:cubicBezTo>
                    <a:cubicBezTo>
                      <a:pt x="2286" y="219"/>
                      <a:pt x="1941" y="76"/>
                      <a:pt x="1632" y="17"/>
                    </a:cubicBezTo>
                    <a:cubicBezTo>
                      <a:pt x="1579" y="6"/>
                      <a:pt x="1529" y="1"/>
                      <a:pt x="14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8"/>
              <p:cNvSpPr/>
              <p:nvPr/>
            </p:nvSpPr>
            <p:spPr>
              <a:xfrm>
                <a:off x="8124211" y="818961"/>
                <a:ext cx="313355" cy="85690"/>
              </a:xfrm>
              <a:custGeom>
                <a:avLst/>
                <a:gdLst/>
                <a:ahLst/>
                <a:cxnLst/>
                <a:rect l="l" t="t" r="r" b="b"/>
                <a:pathLst>
                  <a:path w="4966" h="1358" extrusionOk="0">
                    <a:moveTo>
                      <a:pt x="84" y="0"/>
                    </a:moveTo>
                    <a:lnTo>
                      <a:pt x="0" y="679"/>
                    </a:lnTo>
                    <a:lnTo>
                      <a:pt x="4882" y="1358"/>
                    </a:lnTo>
                    <a:lnTo>
                      <a:pt x="4965" y="667"/>
                    </a:ln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8"/>
              <p:cNvSpPr/>
              <p:nvPr/>
            </p:nvSpPr>
            <p:spPr>
              <a:xfrm>
                <a:off x="8110644" y="499672"/>
                <a:ext cx="341939" cy="1062352"/>
              </a:xfrm>
              <a:custGeom>
                <a:avLst/>
                <a:gdLst/>
                <a:ahLst/>
                <a:cxnLst/>
                <a:rect l="l" t="t" r="r" b="b"/>
                <a:pathLst>
                  <a:path w="5419" h="16836" extrusionOk="0">
                    <a:moveTo>
                      <a:pt x="1" y="0"/>
                    </a:moveTo>
                    <a:lnTo>
                      <a:pt x="1" y="16836"/>
                    </a:lnTo>
                    <a:lnTo>
                      <a:pt x="5418" y="16145"/>
                    </a:lnTo>
                    <a:lnTo>
                      <a:pt x="5418" y="15276"/>
                    </a:lnTo>
                    <a:lnTo>
                      <a:pt x="775" y="15812"/>
                    </a:lnTo>
                    <a:lnTo>
                      <a:pt x="775" y="1024"/>
                    </a:lnTo>
                    <a:lnTo>
                      <a:pt x="5418" y="2262"/>
                    </a:lnTo>
                    <a:lnTo>
                      <a:pt x="5418" y="138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8"/>
              <p:cNvSpPr/>
              <p:nvPr/>
            </p:nvSpPr>
            <p:spPr>
              <a:xfrm>
                <a:off x="6816201" y="1797208"/>
                <a:ext cx="1570243" cy="2754378"/>
              </a:xfrm>
              <a:custGeom>
                <a:avLst/>
                <a:gdLst/>
                <a:ahLst/>
                <a:cxnLst/>
                <a:rect l="l" t="t" r="r" b="b"/>
                <a:pathLst>
                  <a:path w="24885" h="43651" extrusionOk="0">
                    <a:moveTo>
                      <a:pt x="23565" y="0"/>
                    </a:moveTo>
                    <a:cubicBezTo>
                      <a:pt x="23361" y="0"/>
                      <a:pt x="23166" y="115"/>
                      <a:pt x="23051" y="321"/>
                    </a:cubicBezTo>
                    <a:lnTo>
                      <a:pt x="155" y="42421"/>
                    </a:lnTo>
                    <a:cubicBezTo>
                      <a:pt x="0" y="42719"/>
                      <a:pt x="84" y="43076"/>
                      <a:pt x="370" y="43231"/>
                    </a:cubicBezTo>
                    <a:lnTo>
                      <a:pt x="1036" y="43588"/>
                    </a:lnTo>
                    <a:cubicBezTo>
                      <a:pt x="1121" y="43630"/>
                      <a:pt x="1211" y="43651"/>
                      <a:pt x="1299" y="43651"/>
                    </a:cubicBezTo>
                    <a:cubicBezTo>
                      <a:pt x="1510" y="43651"/>
                      <a:pt x="1713" y="43535"/>
                      <a:pt x="1822" y="43326"/>
                    </a:cubicBezTo>
                    <a:lnTo>
                      <a:pt x="24718" y="1225"/>
                    </a:lnTo>
                    <a:cubicBezTo>
                      <a:pt x="24884" y="928"/>
                      <a:pt x="24789" y="571"/>
                      <a:pt x="24503" y="428"/>
                    </a:cubicBezTo>
                    <a:lnTo>
                      <a:pt x="23837" y="71"/>
                    </a:lnTo>
                    <a:cubicBezTo>
                      <a:pt x="23749" y="23"/>
                      <a:pt x="23656" y="0"/>
                      <a:pt x="23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8"/>
              <p:cNvSpPr/>
              <p:nvPr/>
            </p:nvSpPr>
            <p:spPr>
              <a:xfrm>
                <a:off x="6840242" y="1818157"/>
                <a:ext cx="1521404" cy="2711407"/>
              </a:xfrm>
              <a:custGeom>
                <a:avLst/>
                <a:gdLst/>
                <a:ahLst/>
                <a:cxnLst/>
                <a:rect l="l" t="t" r="r" b="b"/>
                <a:pathLst>
                  <a:path w="24111" h="42970" extrusionOk="0">
                    <a:moveTo>
                      <a:pt x="23268" y="1"/>
                    </a:moveTo>
                    <a:cubicBezTo>
                      <a:pt x="23096" y="1"/>
                      <a:pt x="22897" y="136"/>
                      <a:pt x="22777" y="358"/>
                    </a:cubicBezTo>
                    <a:lnTo>
                      <a:pt x="155" y="41970"/>
                    </a:lnTo>
                    <a:cubicBezTo>
                      <a:pt x="0" y="42256"/>
                      <a:pt x="36" y="42577"/>
                      <a:pt x="227" y="42684"/>
                    </a:cubicBezTo>
                    <a:lnTo>
                      <a:pt x="703" y="42934"/>
                    </a:lnTo>
                    <a:cubicBezTo>
                      <a:pt x="746" y="42959"/>
                      <a:pt x="793" y="42970"/>
                      <a:pt x="844" y="42970"/>
                    </a:cubicBezTo>
                    <a:cubicBezTo>
                      <a:pt x="1016" y="42970"/>
                      <a:pt x="1217" y="42834"/>
                      <a:pt x="1346" y="42613"/>
                    </a:cubicBezTo>
                    <a:lnTo>
                      <a:pt x="23968" y="1001"/>
                    </a:lnTo>
                    <a:cubicBezTo>
                      <a:pt x="24111" y="715"/>
                      <a:pt x="24087" y="393"/>
                      <a:pt x="23884" y="286"/>
                    </a:cubicBezTo>
                    <a:lnTo>
                      <a:pt x="23408" y="36"/>
                    </a:lnTo>
                    <a:cubicBezTo>
                      <a:pt x="23365" y="12"/>
                      <a:pt x="23317" y="1"/>
                      <a:pt x="23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8"/>
              <p:cNvSpPr/>
              <p:nvPr/>
            </p:nvSpPr>
            <p:spPr>
              <a:xfrm>
                <a:off x="8142952" y="1955653"/>
                <a:ext cx="101528" cy="69915"/>
              </a:xfrm>
              <a:custGeom>
                <a:avLst/>
                <a:gdLst/>
                <a:ahLst/>
                <a:cxnLst/>
                <a:rect l="l" t="t" r="r" b="b"/>
                <a:pathLst>
                  <a:path w="1609" h="1108" extrusionOk="0">
                    <a:moveTo>
                      <a:pt x="282" y="1"/>
                    </a:moveTo>
                    <a:cubicBezTo>
                      <a:pt x="202" y="1"/>
                      <a:pt x="125" y="56"/>
                      <a:pt x="72" y="143"/>
                    </a:cubicBezTo>
                    <a:cubicBezTo>
                      <a:pt x="1" y="262"/>
                      <a:pt x="25" y="393"/>
                      <a:pt x="120" y="453"/>
                    </a:cubicBezTo>
                    <a:lnTo>
                      <a:pt x="1239" y="1084"/>
                    </a:lnTo>
                    <a:cubicBezTo>
                      <a:pt x="1265" y="1100"/>
                      <a:pt x="1292" y="1107"/>
                      <a:pt x="1320" y="1107"/>
                    </a:cubicBezTo>
                    <a:cubicBezTo>
                      <a:pt x="1396" y="1107"/>
                      <a:pt x="1476" y="1052"/>
                      <a:pt x="1537" y="965"/>
                    </a:cubicBezTo>
                    <a:cubicBezTo>
                      <a:pt x="1608" y="846"/>
                      <a:pt x="1572" y="715"/>
                      <a:pt x="1501" y="655"/>
                    </a:cubicBezTo>
                    <a:lnTo>
                      <a:pt x="370" y="24"/>
                    </a:lnTo>
                    <a:cubicBezTo>
                      <a:pt x="341" y="8"/>
                      <a:pt x="312"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8"/>
              <p:cNvSpPr/>
              <p:nvPr/>
            </p:nvSpPr>
            <p:spPr>
              <a:xfrm>
                <a:off x="7973211" y="2269388"/>
                <a:ext cx="102222" cy="69473"/>
              </a:xfrm>
              <a:custGeom>
                <a:avLst/>
                <a:gdLst/>
                <a:ahLst/>
                <a:cxnLst/>
                <a:rect l="l" t="t" r="r" b="b"/>
                <a:pathLst>
                  <a:path w="1620" h="1101" extrusionOk="0">
                    <a:moveTo>
                      <a:pt x="278" y="0"/>
                    </a:moveTo>
                    <a:cubicBezTo>
                      <a:pt x="199" y="0"/>
                      <a:pt x="123" y="59"/>
                      <a:pt x="71" y="136"/>
                    </a:cubicBezTo>
                    <a:cubicBezTo>
                      <a:pt x="0" y="267"/>
                      <a:pt x="24" y="398"/>
                      <a:pt x="119" y="458"/>
                    </a:cubicBezTo>
                    <a:lnTo>
                      <a:pt x="1250" y="1077"/>
                    </a:lnTo>
                    <a:cubicBezTo>
                      <a:pt x="1276" y="1093"/>
                      <a:pt x="1305" y="1100"/>
                      <a:pt x="1335" y="1100"/>
                    </a:cubicBezTo>
                    <a:cubicBezTo>
                      <a:pt x="1416" y="1100"/>
                      <a:pt x="1504" y="1045"/>
                      <a:pt x="1548" y="958"/>
                    </a:cubicBezTo>
                    <a:cubicBezTo>
                      <a:pt x="1619" y="839"/>
                      <a:pt x="1584" y="696"/>
                      <a:pt x="1488" y="648"/>
                    </a:cubicBezTo>
                    <a:lnTo>
                      <a:pt x="369" y="29"/>
                    </a:lnTo>
                    <a:cubicBezTo>
                      <a:pt x="339" y="9"/>
                      <a:pt x="308"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8"/>
              <p:cNvSpPr/>
              <p:nvPr/>
            </p:nvSpPr>
            <p:spPr>
              <a:xfrm>
                <a:off x="7797350" y="2587478"/>
                <a:ext cx="102285" cy="69915"/>
              </a:xfrm>
              <a:custGeom>
                <a:avLst/>
                <a:gdLst/>
                <a:ahLst/>
                <a:cxnLst/>
                <a:rect l="l" t="t" r="r" b="b"/>
                <a:pathLst>
                  <a:path w="1621" h="1108" extrusionOk="0">
                    <a:moveTo>
                      <a:pt x="283" y="1"/>
                    </a:moveTo>
                    <a:cubicBezTo>
                      <a:pt x="203" y="1"/>
                      <a:pt x="125" y="56"/>
                      <a:pt x="72" y="143"/>
                    </a:cubicBezTo>
                    <a:cubicBezTo>
                      <a:pt x="1" y="262"/>
                      <a:pt x="25" y="405"/>
                      <a:pt x="120" y="453"/>
                    </a:cubicBezTo>
                    <a:lnTo>
                      <a:pt x="1251" y="1084"/>
                    </a:lnTo>
                    <a:cubicBezTo>
                      <a:pt x="1280" y="1100"/>
                      <a:pt x="1309" y="1107"/>
                      <a:pt x="1339" y="1107"/>
                    </a:cubicBezTo>
                    <a:cubicBezTo>
                      <a:pt x="1419" y="1107"/>
                      <a:pt x="1496" y="1052"/>
                      <a:pt x="1549" y="965"/>
                    </a:cubicBezTo>
                    <a:cubicBezTo>
                      <a:pt x="1620" y="846"/>
                      <a:pt x="1596" y="715"/>
                      <a:pt x="1501" y="655"/>
                    </a:cubicBezTo>
                    <a:lnTo>
                      <a:pt x="370" y="24"/>
                    </a:lnTo>
                    <a:cubicBezTo>
                      <a:pt x="341" y="8"/>
                      <a:pt x="312" y="1"/>
                      <a:pt x="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8"/>
              <p:cNvSpPr/>
              <p:nvPr/>
            </p:nvSpPr>
            <p:spPr>
              <a:xfrm>
                <a:off x="7342837" y="1912555"/>
                <a:ext cx="320106" cy="302375"/>
              </a:xfrm>
              <a:custGeom>
                <a:avLst/>
                <a:gdLst/>
                <a:ahLst/>
                <a:cxnLst/>
                <a:rect l="l" t="t" r="r" b="b"/>
                <a:pathLst>
                  <a:path w="5073" h="4792" extrusionOk="0">
                    <a:moveTo>
                      <a:pt x="2608" y="1"/>
                    </a:moveTo>
                    <a:cubicBezTo>
                      <a:pt x="2593" y="1"/>
                      <a:pt x="2561" y="9"/>
                      <a:pt x="2489" y="52"/>
                    </a:cubicBezTo>
                    <a:cubicBezTo>
                      <a:pt x="2438" y="47"/>
                      <a:pt x="2387" y="45"/>
                      <a:pt x="2335" y="45"/>
                    </a:cubicBezTo>
                    <a:cubicBezTo>
                      <a:pt x="1787" y="45"/>
                      <a:pt x="1225" y="336"/>
                      <a:pt x="822" y="945"/>
                    </a:cubicBezTo>
                    <a:cubicBezTo>
                      <a:pt x="179" y="1910"/>
                      <a:pt x="1" y="2731"/>
                      <a:pt x="1370" y="4231"/>
                    </a:cubicBezTo>
                    <a:cubicBezTo>
                      <a:pt x="1489" y="4374"/>
                      <a:pt x="1799" y="4410"/>
                      <a:pt x="1834" y="4684"/>
                    </a:cubicBezTo>
                    <a:cubicBezTo>
                      <a:pt x="1977" y="4743"/>
                      <a:pt x="4192" y="4791"/>
                      <a:pt x="4192" y="4791"/>
                    </a:cubicBezTo>
                    <a:cubicBezTo>
                      <a:pt x="4192" y="4791"/>
                      <a:pt x="5001" y="3493"/>
                      <a:pt x="5049" y="3207"/>
                    </a:cubicBezTo>
                    <a:cubicBezTo>
                      <a:pt x="5073" y="3041"/>
                      <a:pt x="4954" y="2707"/>
                      <a:pt x="4942" y="2684"/>
                    </a:cubicBezTo>
                    <a:cubicBezTo>
                      <a:pt x="4930" y="2588"/>
                      <a:pt x="4823" y="2374"/>
                      <a:pt x="4692" y="2148"/>
                    </a:cubicBezTo>
                    <a:cubicBezTo>
                      <a:pt x="4823" y="1993"/>
                      <a:pt x="4954" y="1731"/>
                      <a:pt x="4894" y="1672"/>
                    </a:cubicBezTo>
                    <a:cubicBezTo>
                      <a:pt x="4847" y="1541"/>
                      <a:pt x="4489" y="1457"/>
                      <a:pt x="4132" y="1243"/>
                    </a:cubicBezTo>
                    <a:cubicBezTo>
                      <a:pt x="4037" y="1076"/>
                      <a:pt x="3918" y="945"/>
                      <a:pt x="3858" y="874"/>
                    </a:cubicBezTo>
                    <a:cubicBezTo>
                      <a:pt x="3620" y="564"/>
                      <a:pt x="2882" y="231"/>
                      <a:pt x="2620" y="5"/>
                    </a:cubicBezTo>
                    <a:cubicBezTo>
                      <a:pt x="2620" y="5"/>
                      <a:pt x="2618" y="1"/>
                      <a:pt x="2608" y="1"/>
                    </a:cubicBezTo>
                    <a:close/>
                  </a:path>
                </a:pathLst>
              </a:custGeom>
              <a:solidFill>
                <a:srgbClr val="B87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8"/>
              <p:cNvSpPr/>
              <p:nvPr/>
            </p:nvSpPr>
            <p:spPr>
              <a:xfrm>
                <a:off x="6952182" y="3819578"/>
                <a:ext cx="314238" cy="229621"/>
              </a:xfrm>
              <a:custGeom>
                <a:avLst/>
                <a:gdLst/>
                <a:ahLst/>
                <a:cxnLst/>
                <a:rect l="l" t="t" r="r" b="b"/>
                <a:pathLst>
                  <a:path w="4980" h="3639" extrusionOk="0">
                    <a:moveTo>
                      <a:pt x="1001" y="1"/>
                    </a:moveTo>
                    <a:cubicBezTo>
                      <a:pt x="262" y="1132"/>
                      <a:pt x="0" y="2013"/>
                      <a:pt x="584" y="2144"/>
                    </a:cubicBezTo>
                    <a:cubicBezTo>
                      <a:pt x="786" y="2191"/>
                      <a:pt x="1358" y="2322"/>
                      <a:pt x="1572" y="2584"/>
                    </a:cubicBezTo>
                    <a:cubicBezTo>
                      <a:pt x="2263" y="3394"/>
                      <a:pt x="3144" y="3525"/>
                      <a:pt x="3394" y="3596"/>
                    </a:cubicBezTo>
                    <a:cubicBezTo>
                      <a:pt x="3505" y="3625"/>
                      <a:pt x="3612" y="3638"/>
                      <a:pt x="3713" y="3638"/>
                    </a:cubicBezTo>
                    <a:cubicBezTo>
                      <a:pt x="4532" y="3638"/>
                      <a:pt x="4979" y="2781"/>
                      <a:pt x="4418" y="2441"/>
                    </a:cubicBezTo>
                    <a:cubicBezTo>
                      <a:pt x="3441" y="1810"/>
                      <a:pt x="2620" y="286"/>
                      <a:pt x="2620" y="286"/>
                    </a:cubicBezTo>
                    <a:lnTo>
                      <a:pt x="10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8"/>
              <p:cNvSpPr/>
              <p:nvPr/>
            </p:nvSpPr>
            <p:spPr>
              <a:xfrm>
                <a:off x="6950668" y="2749773"/>
                <a:ext cx="652959" cy="1171704"/>
              </a:xfrm>
              <a:custGeom>
                <a:avLst/>
                <a:gdLst/>
                <a:ahLst/>
                <a:cxnLst/>
                <a:rect l="l" t="t" r="r" b="b"/>
                <a:pathLst>
                  <a:path w="10348" h="18569" extrusionOk="0">
                    <a:moveTo>
                      <a:pt x="6037" y="0"/>
                    </a:moveTo>
                    <a:cubicBezTo>
                      <a:pt x="5335" y="1179"/>
                      <a:pt x="5156" y="1846"/>
                      <a:pt x="4966" y="2727"/>
                    </a:cubicBezTo>
                    <a:cubicBezTo>
                      <a:pt x="4311" y="5739"/>
                      <a:pt x="3834" y="8942"/>
                      <a:pt x="3715" y="9442"/>
                    </a:cubicBezTo>
                    <a:cubicBezTo>
                      <a:pt x="2287" y="11061"/>
                      <a:pt x="405" y="16586"/>
                      <a:pt x="1" y="17919"/>
                    </a:cubicBezTo>
                    <a:cubicBezTo>
                      <a:pt x="1216" y="18500"/>
                      <a:pt x="2770" y="18569"/>
                      <a:pt x="3442" y="18569"/>
                    </a:cubicBezTo>
                    <a:cubicBezTo>
                      <a:pt x="3651" y="18569"/>
                      <a:pt x="3775" y="18562"/>
                      <a:pt x="3775" y="18562"/>
                    </a:cubicBezTo>
                    <a:cubicBezTo>
                      <a:pt x="3775" y="18562"/>
                      <a:pt x="5989" y="12192"/>
                      <a:pt x="6370" y="11204"/>
                    </a:cubicBezTo>
                    <a:cubicBezTo>
                      <a:pt x="8490" y="5941"/>
                      <a:pt x="10204" y="4882"/>
                      <a:pt x="10335" y="1238"/>
                    </a:cubicBezTo>
                    <a:cubicBezTo>
                      <a:pt x="10347" y="822"/>
                      <a:pt x="6037" y="0"/>
                      <a:pt x="60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8"/>
              <p:cNvSpPr/>
              <p:nvPr/>
            </p:nvSpPr>
            <p:spPr>
              <a:xfrm>
                <a:off x="6964929" y="3754963"/>
                <a:ext cx="263064" cy="129481"/>
              </a:xfrm>
              <a:custGeom>
                <a:avLst/>
                <a:gdLst/>
                <a:ahLst/>
                <a:cxnLst/>
                <a:rect l="l" t="t" r="r" b="b"/>
                <a:pathLst>
                  <a:path w="4169" h="2052" extrusionOk="0">
                    <a:moveTo>
                      <a:pt x="406" y="1"/>
                    </a:moveTo>
                    <a:cubicBezTo>
                      <a:pt x="108" y="870"/>
                      <a:pt x="1" y="1287"/>
                      <a:pt x="1" y="1287"/>
                    </a:cubicBezTo>
                    <a:cubicBezTo>
                      <a:pt x="1" y="1287"/>
                      <a:pt x="584" y="1858"/>
                      <a:pt x="2442" y="2001"/>
                    </a:cubicBezTo>
                    <a:cubicBezTo>
                      <a:pt x="2763" y="2038"/>
                      <a:pt x="3009" y="2052"/>
                      <a:pt x="3196" y="2052"/>
                    </a:cubicBezTo>
                    <a:cubicBezTo>
                      <a:pt x="3613" y="2052"/>
                      <a:pt x="3742" y="1983"/>
                      <a:pt x="3775" y="1941"/>
                    </a:cubicBezTo>
                    <a:cubicBezTo>
                      <a:pt x="4156" y="1072"/>
                      <a:pt x="4168" y="834"/>
                      <a:pt x="4168" y="834"/>
                    </a:cubicBezTo>
                    <a:cubicBezTo>
                      <a:pt x="4144" y="828"/>
                      <a:pt x="4116" y="828"/>
                      <a:pt x="4068" y="828"/>
                    </a:cubicBezTo>
                    <a:cubicBezTo>
                      <a:pt x="4051" y="828"/>
                      <a:pt x="4033" y="828"/>
                      <a:pt x="4012" y="828"/>
                    </a:cubicBezTo>
                    <a:cubicBezTo>
                      <a:pt x="3843" y="828"/>
                      <a:pt x="3493" y="822"/>
                      <a:pt x="2668" y="727"/>
                    </a:cubicBezTo>
                    <a:cubicBezTo>
                      <a:pt x="656" y="358"/>
                      <a:pt x="513" y="72"/>
                      <a:pt x="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8"/>
              <p:cNvSpPr/>
              <p:nvPr/>
            </p:nvSpPr>
            <p:spPr>
              <a:xfrm>
                <a:off x="6973952" y="3783548"/>
                <a:ext cx="245774" cy="74900"/>
              </a:xfrm>
              <a:custGeom>
                <a:avLst/>
                <a:gdLst/>
                <a:ahLst/>
                <a:cxnLst/>
                <a:rect l="l" t="t" r="r" b="b"/>
                <a:pathLst>
                  <a:path w="3895" h="1187" extrusionOk="0">
                    <a:moveTo>
                      <a:pt x="144" y="0"/>
                    </a:moveTo>
                    <a:cubicBezTo>
                      <a:pt x="144" y="0"/>
                      <a:pt x="84" y="36"/>
                      <a:pt x="1" y="476"/>
                    </a:cubicBezTo>
                    <a:cubicBezTo>
                      <a:pt x="1330" y="997"/>
                      <a:pt x="2361" y="1186"/>
                      <a:pt x="3115" y="1186"/>
                    </a:cubicBezTo>
                    <a:cubicBezTo>
                      <a:pt x="3360" y="1186"/>
                      <a:pt x="3576" y="1166"/>
                      <a:pt x="3763" y="1131"/>
                    </a:cubicBezTo>
                    <a:cubicBezTo>
                      <a:pt x="3763" y="1131"/>
                      <a:pt x="3882" y="881"/>
                      <a:pt x="3894" y="750"/>
                    </a:cubicBezTo>
                    <a:lnTo>
                      <a:pt x="3894" y="750"/>
                    </a:lnTo>
                    <a:cubicBezTo>
                      <a:pt x="3840" y="752"/>
                      <a:pt x="3786" y="752"/>
                      <a:pt x="3732" y="752"/>
                    </a:cubicBezTo>
                    <a:cubicBezTo>
                      <a:pt x="1917" y="752"/>
                      <a:pt x="144"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8"/>
              <p:cNvSpPr/>
              <p:nvPr/>
            </p:nvSpPr>
            <p:spPr>
              <a:xfrm>
                <a:off x="7109176" y="2222820"/>
                <a:ext cx="269058" cy="571181"/>
              </a:xfrm>
              <a:custGeom>
                <a:avLst/>
                <a:gdLst/>
                <a:ahLst/>
                <a:cxnLst/>
                <a:rect l="l" t="t" r="r" b="b"/>
                <a:pathLst>
                  <a:path w="4264" h="9052" extrusionOk="0">
                    <a:moveTo>
                      <a:pt x="2523" y="0"/>
                    </a:moveTo>
                    <a:cubicBezTo>
                      <a:pt x="1891" y="0"/>
                      <a:pt x="1368" y="310"/>
                      <a:pt x="1287" y="767"/>
                    </a:cubicBezTo>
                    <a:lnTo>
                      <a:pt x="84" y="7804"/>
                    </a:lnTo>
                    <a:cubicBezTo>
                      <a:pt x="1" y="8339"/>
                      <a:pt x="549" y="8875"/>
                      <a:pt x="1322" y="9006"/>
                    </a:cubicBezTo>
                    <a:lnTo>
                      <a:pt x="1406" y="9018"/>
                    </a:lnTo>
                    <a:cubicBezTo>
                      <a:pt x="1527" y="9040"/>
                      <a:pt x="1647" y="9051"/>
                      <a:pt x="1763" y="9051"/>
                    </a:cubicBezTo>
                    <a:cubicBezTo>
                      <a:pt x="2385" y="9051"/>
                      <a:pt x="2897" y="8743"/>
                      <a:pt x="2977" y="8292"/>
                    </a:cubicBezTo>
                    <a:lnTo>
                      <a:pt x="4180" y="1255"/>
                    </a:lnTo>
                    <a:cubicBezTo>
                      <a:pt x="4263" y="719"/>
                      <a:pt x="3716" y="184"/>
                      <a:pt x="2942" y="53"/>
                    </a:cubicBezTo>
                    <a:lnTo>
                      <a:pt x="2858" y="29"/>
                    </a:lnTo>
                    <a:cubicBezTo>
                      <a:pt x="2744" y="10"/>
                      <a:pt x="2632" y="0"/>
                      <a:pt x="25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8"/>
              <p:cNvSpPr/>
              <p:nvPr/>
            </p:nvSpPr>
            <p:spPr>
              <a:xfrm>
                <a:off x="7151264" y="2363598"/>
                <a:ext cx="209681" cy="72944"/>
              </a:xfrm>
              <a:custGeom>
                <a:avLst/>
                <a:gdLst/>
                <a:ahLst/>
                <a:cxnLst/>
                <a:rect l="l" t="t" r="r" b="b"/>
                <a:pathLst>
                  <a:path w="3323" h="1156" extrusionOk="0">
                    <a:moveTo>
                      <a:pt x="251" y="0"/>
                    </a:moveTo>
                    <a:cubicBezTo>
                      <a:pt x="251" y="0"/>
                      <a:pt x="1" y="643"/>
                      <a:pt x="143" y="703"/>
                    </a:cubicBezTo>
                    <a:cubicBezTo>
                      <a:pt x="1219" y="1145"/>
                      <a:pt x="2985" y="1155"/>
                      <a:pt x="3154" y="1155"/>
                    </a:cubicBezTo>
                    <a:cubicBezTo>
                      <a:pt x="3163" y="1155"/>
                      <a:pt x="3168" y="1155"/>
                      <a:pt x="3168" y="1155"/>
                    </a:cubicBezTo>
                    <a:lnTo>
                      <a:pt x="3322" y="239"/>
                    </a:lnTo>
                    <a:lnTo>
                      <a:pt x="3322" y="239"/>
                    </a:lnTo>
                    <a:cubicBezTo>
                      <a:pt x="3322" y="239"/>
                      <a:pt x="3013" y="248"/>
                      <a:pt x="2589" y="248"/>
                    </a:cubicBezTo>
                    <a:cubicBezTo>
                      <a:pt x="1770" y="248"/>
                      <a:pt x="525" y="212"/>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8"/>
              <p:cNvSpPr/>
              <p:nvPr/>
            </p:nvSpPr>
            <p:spPr>
              <a:xfrm>
                <a:off x="7109934" y="2624266"/>
                <a:ext cx="203687" cy="86510"/>
              </a:xfrm>
              <a:custGeom>
                <a:avLst/>
                <a:gdLst/>
                <a:ahLst/>
                <a:cxnLst/>
                <a:rect l="l" t="t" r="r" b="b"/>
                <a:pathLst>
                  <a:path w="3228" h="1371" extrusionOk="0">
                    <a:moveTo>
                      <a:pt x="298" y="1"/>
                    </a:moveTo>
                    <a:cubicBezTo>
                      <a:pt x="298" y="1"/>
                      <a:pt x="1" y="620"/>
                      <a:pt x="191" y="775"/>
                    </a:cubicBezTo>
                    <a:cubicBezTo>
                      <a:pt x="943" y="1350"/>
                      <a:pt x="2793" y="1370"/>
                      <a:pt x="3054" y="1370"/>
                    </a:cubicBezTo>
                    <a:cubicBezTo>
                      <a:pt x="3074" y="1370"/>
                      <a:pt x="3084" y="1370"/>
                      <a:pt x="3084" y="1370"/>
                    </a:cubicBezTo>
                    <a:cubicBezTo>
                      <a:pt x="3084" y="1370"/>
                      <a:pt x="3108" y="1203"/>
                      <a:pt x="3227" y="596"/>
                    </a:cubicBezTo>
                    <a:lnTo>
                      <a:pt x="3227" y="596"/>
                    </a:lnTo>
                    <a:cubicBezTo>
                      <a:pt x="3134" y="683"/>
                      <a:pt x="2960" y="718"/>
                      <a:pt x="2743" y="718"/>
                    </a:cubicBezTo>
                    <a:cubicBezTo>
                      <a:pt x="1884" y="718"/>
                      <a:pt x="336" y="162"/>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8"/>
              <p:cNvSpPr/>
              <p:nvPr/>
            </p:nvSpPr>
            <p:spPr>
              <a:xfrm>
                <a:off x="7463044" y="2250206"/>
                <a:ext cx="260792" cy="836958"/>
              </a:xfrm>
              <a:custGeom>
                <a:avLst/>
                <a:gdLst/>
                <a:ahLst/>
                <a:cxnLst/>
                <a:rect l="l" t="t" r="r" b="b"/>
                <a:pathLst>
                  <a:path w="4133" h="13264" extrusionOk="0">
                    <a:moveTo>
                      <a:pt x="1787" y="0"/>
                    </a:moveTo>
                    <a:cubicBezTo>
                      <a:pt x="1382" y="0"/>
                      <a:pt x="890" y="126"/>
                      <a:pt x="477" y="126"/>
                    </a:cubicBezTo>
                    <a:cubicBezTo>
                      <a:pt x="299" y="126"/>
                      <a:pt x="136" y="103"/>
                      <a:pt x="1" y="35"/>
                    </a:cubicBezTo>
                    <a:lnTo>
                      <a:pt x="1" y="35"/>
                    </a:lnTo>
                    <a:cubicBezTo>
                      <a:pt x="1" y="35"/>
                      <a:pt x="537" y="488"/>
                      <a:pt x="727" y="904"/>
                    </a:cubicBezTo>
                    <a:cubicBezTo>
                      <a:pt x="1620" y="3012"/>
                      <a:pt x="1239" y="5417"/>
                      <a:pt x="1429" y="7274"/>
                    </a:cubicBezTo>
                    <a:cubicBezTo>
                      <a:pt x="1608" y="8941"/>
                      <a:pt x="727" y="13263"/>
                      <a:pt x="727" y="13263"/>
                    </a:cubicBezTo>
                    <a:cubicBezTo>
                      <a:pt x="727" y="13263"/>
                      <a:pt x="3394" y="13192"/>
                      <a:pt x="3394" y="12846"/>
                    </a:cubicBezTo>
                    <a:cubicBezTo>
                      <a:pt x="3323" y="10608"/>
                      <a:pt x="4132" y="7596"/>
                      <a:pt x="3811" y="3488"/>
                    </a:cubicBezTo>
                    <a:cubicBezTo>
                      <a:pt x="3704" y="2190"/>
                      <a:pt x="3477" y="1774"/>
                      <a:pt x="2453" y="273"/>
                    </a:cubicBezTo>
                    <a:cubicBezTo>
                      <a:pt x="2312" y="62"/>
                      <a:pt x="2071" y="0"/>
                      <a:pt x="1787" y="0"/>
                    </a:cubicBezTo>
                    <a:close/>
                  </a:path>
                </a:pathLst>
              </a:custGeom>
              <a:solidFill>
                <a:srgbClr val="ED8C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8"/>
              <p:cNvSpPr/>
              <p:nvPr/>
            </p:nvSpPr>
            <p:spPr>
              <a:xfrm>
                <a:off x="7404487" y="2153220"/>
                <a:ext cx="268238" cy="147149"/>
              </a:xfrm>
              <a:custGeom>
                <a:avLst/>
                <a:gdLst/>
                <a:ahLst/>
                <a:cxnLst/>
                <a:rect l="l" t="t" r="r" b="b"/>
                <a:pathLst>
                  <a:path w="4251" h="2332" extrusionOk="0">
                    <a:moveTo>
                      <a:pt x="702" y="1"/>
                    </a:moveTo>
                    <a:lnTo>
                      <a:pt x="0" y="894"/>
                    </a:lnTo>
                    <a:cubicBezTo>
                      <a:pt x="1364" y="1698"/>
                      <a:pt x="3355" y="1980"/>
                      <a:pt x="3718" y="2201"/>
                    </a:cubicBezTo>
                    <a:lnTo>
                      <a:pt x="3718" y="2201"/>
                    </a:lnTo>
                    <a:cubicBezTo>
                      <a:pt x="3813" y="1843"/>
                      <a:pt x="4251" y="870"/>
                      <a:pt x="4251" y="870"/>
                    </a:cubicBezTo>
                    <a:lnTo>
                      <a:pt x="4251" y="870"/>
                    </a:lnTo>
                    <a:cubicBezTo>
                      <a:pt x="4251" y="870"/>
                      <a:pt x="4248" y="870"/>
                      <a:pt x="4242" y="870"/>
                    </a:cubicBezTo>
                    <a:cubicBezTo>
                      <a:pt x="4120" y="870"/>
                      <a:pt x="2616" y="859"/>
                      <a:pt x="1167" y="334"/>
                    </a:cubicBezTo>
                    <a:cubicBezTo>
                      <a:pt x="833" y="215"/>
                      <a:pt x="702" y="1"/>
                      <a:pt x="702" y="1"/>
                    </a:cubicBezTo>
                    <a:close/>
                    <a:moveTo>
                      <a:pt x="3718" y="2201"/>
                    </a:moveTo>
                    <a:cubicBezTo>
                      <a:pt x="3696" y="2282"/>
                      <a:pt x="3692" y="2332"/>
                      <a:pt x="3714" y="2332"/>
                    </a:cubicBezTo>
                    <a:cubicBezTo>
                      <a:pt x="3723" y="2332"/>
                      <a:pt x="3735" y="2325"/>
                      <a:pt x="3750" y="2311"/>
                    </a:cubicBezTo>
                    <a:cubicBezTo>
                      <a:pt x="3794" y="2274"/>
                      <a:pt x="3779" y="2239"/>
                      <a:pt x="3718" y="2201"/>
                    </a:cubicBezTo>
                    <a:close/>
                  </a:path>
                </a:pathLst>
              </a:custGeom>
              <a:solidFill>
                <a:srgbClr val="CF69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8"/>
              <p:cNvSpPr/>
              <p:nvPr/>
            </p:nvSpPr>
            <p:spPr>
              <a:xfrm>
                <a:off x="7159089" y="2190828"/>
                <a:ext cx="534646" cy="928201"/>
              </a:xfrm>
              <a:custGeom>
                <a:avLst/>
                <a:gdLst/>
                <a:ahLst/>
                <a:cxnLst/>
                <a:rect l="l" t="t" r="r" b="b"/>
                <a:pathLst>
                  <a:path w="8473" h="14710" extrusionOk="0">
                    <a:moveTo>
                      <a:pt x="4127" y="0"/>
                    </a:moveTo>
                    <a:cubicBezTo>
                      <a:pt x="3318" y="1048"/>
                      <a:pt x="3353" y="1107"/>
                      <a:pt x="2746" y="2250"/>
                    </a:cubicBezTo>
                    <a:cubicBezTo>
                      <a:pt x="2746" y="2250"/>
                      <a:pt x="1924" y="6548"/>
                      <a:pt x="2008" y="7941"/>
                    </a:cubicBezTo>
                    <a:cubicBezTo>
                      <a:pt x="2091" y="9513"/>
                      <a:pt x="615" y="8156"/>
                      <a:pt x="67" y="12787"/>
                    </a:cubicBezTo>
                    <a:cubicBezTo>
                      <a:pt x="0" y="13402"/>
                      <a:pt x="5705" y="14710"/>
                      <a:pt x="6699" y="14710"/>
                    </a:cubicBezTo>
                    <a:cubicBezTo>
                      <a:pt x="6763" y="14710"/>
                      <a:pt x="6808" y="14704"/>
                      <a:pt x="6830" y="14692"/>
                    </a:cubicBezTo>
                    <a:cubicBezTo>
                      <a:pt x="6830" y="14692"/>
                      <a:pt x="8473" y="9227"/>
                      <a:pt x="8104" y="4548"/>
                    </a:cubicBezTo>
                    <a:cubicBezTo>
                      <a:pt x="8033" y="3519"/>
                      <a:pt x="7138" y="1571"/>
                      <a:pt x="6894" y="1571"/>
                    </a:cubicBezTo>
                    <a:cubicBezTo>
                      <a:pt x="6892" y="1571"/>
                      <a:pt x="6891" y="1571"/>
                      <a:pt x="6889" y="1572"/>
                    </a:cubicBezTo>
                    <a:cubicBezTo>
                      <a:pt x="6886" y="1572"/>
                      <a:pt x="6883" y="1572"/>
                      <a:pt x="6880" y="1572"/>
                    </a:cubicBezTo>
                    <a:cubicBezTo>
                      <a:pt x="6077" y="1572"/>
                      <a:pt x="4127" y="0"/>
                      <a:pt x="41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8"/>
              <p:cNvSpPr/>
              <p:nvPr/>
            </p:nvSpPr>
            <p:spPr>
              <a:xfrm>
                <a:off x="7227931" y="2700933"/>
                <a:ext cx="483851" cy="109794"/>
              </a:xfrm>
              <a:custGeom>
                <a:avLst/>
                <a:gdLst/>
                <a:ahLst/>
                <a:cxnLst/>
                <a:rect l="l" t="t" r="r" b="b"/>
                <a:pathLst>
                  <a:path w="7668" h="1740" extrusionOk="0">
                    <a:moveTo>
                      <a:pt x="822" y="0"/>
                    </a:moveTo>
                    <a:cubicBezTo>
                      <a:pt x="822" y="0"/>
                      <a:pt x="0" y="762"/>
                      <a:pt x="560" y="929"/>
                    </a:cubicBezTo>
                    <a:cubicBezTo>
                      <a:pt x="2662" y="1550"/>
                      <a:pt x="4207" y="1739"/>
                      <a:pt x="5308" y="1739"/>
                    </a:cubicBezTo>
                    <a:cubicBezTo>
                      <a:pt x="7014" y="1739"/>
                      <a:pt x="7656" y="1286"/>
                      <a:pt x="7656" y="1286"/>
                    </a:cubicBezTo>
                    <a:cubicBezTo>
                      <a:pt x="7656" y="1286"/>
                      <a:pt x="7668" y="1072"/>
                      <a:pt x="7620" y="310"/>
                    </a:cubicBezTo>
                    <a:cubicBezTo>
                      <a:pt x="7172" y="651"/>
                      <a:pt x="6493" y="769"/>
                      <a:pt x="5751" y="769"/>
                    </a:cubicBezTo>
                    <a:cubicBezTo>
                      <a:pt x="4164" y="769"/>
                      <a:pt x="2286" y="231"/>
                      <a:pt x="1750" y="191"/>
                    </a:cubicBezTo>
                    <a:lnTo>
                      <a:pt x="8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8"/>
              <p:cNvSpPr/>
              <p:nvPr/>
            </p:nvSpPr>
            <p:spPr>
              <a:xfrm>
                <a:off x="7257967" y="2243139"/>
                <a:ext cx="294614" cy="493316"/>
              </a:xfrm>
              <a:custGeom>
                <a:avLst/>
                <a:gdLst/>
                <a:ahLst/>
                <a:cxnLst/>
                <a:rect l="l" t="t" r="r" b="b"/>
                <a:pathLst>
                  <a:path w="4669" h="7818" extrusionOk="0">
                    <a:moveTo>
                      <a:pt x="2247" y="1"/>
                    </a:moveTo>
                    <a:cubicBezTo>
                      <a:pt x="2163" y="1"/>
                      <a:pt x="2094" y="3"/>
                      <a:pt x="2048" y="4"/>
                    </a:cubicBezTo>
                    <a:cubicBezTo>
                      <a:pt x="1643" y="40"/>
                      <a:pt x="1310" y="1112"/>
                      <a:pt x="1310" y="1112"/>
                    </a:cubicBezTo>
                    <a:cubicBezTo>
                      <a:pt x="1599" y="741"/>
                      <a:pt x="2044" y="578"/>
                      <a:pt x="2477" y="578"/>
                    </a:cubicBezTo>
                    <a:cubicBezTo>
                      <a:pt x="2991" y="578"/>
                      <a:pt x="3486" y="808"/>
                      <a:pt x="3679" y="1195"/>
                    </a:cubicBezTo>
                    <a:cubicBezTo>
                      <a:pt x="4037" y="1909"/>
                      <a:pt x="4072" y="3433"/>
                      <a:pt x="2894" y="4969"/>
                    </a:cubicBezTo>
                    <a:cubicBezTo>
                      <a:pt x="2118" y="5957"/>
                      <a:pt x="402" y="6863"/>
                      <a:pt x="175" y="6863"/>
                    </a:cubicBezTo>
                    <a:cubicBezTo>
                      <a:pt x="172" y="6863"/>
                      <a:pt x="169" y="6863"/>
                      <a:pt x="167" y="6862"/>
                    </a:cubicBezTo>
                    <a:cubicBezTo>
                      <a:pt x="0" y="7220"/>
                      <a:pt x="84" y="7517"/>
                      <a:pt x="84" y="7517"/>
                    </a:cubicBezTo>
                    <a:cubicBezTo>
                      <a:pt x="84" y="7517"/>
                      <a:pt x="445" y="7817"/>
                      <a:pt x="774" y="7817"/>
                    </a:cubicBezTo>
                    <a:cubicBezTo>
                      <a:pt x="827" y="7817"/>
                      <a:pt x="879" y="7809"/>
                      <a:pt x="929" y="7791"/>
                    </a:cubicBezTo>
                    <a:cubicBezTo>
                      <a:pt x="2727" y="7136"/>
                      <a:pt x="4525" y="4279"/>
                      <a:pt x="4584" y="2374"/>
                    </a:cubicBezTo>
                    <a:cubicBezTo>
                      <a:pt x="4669" y="161"/>
                      <a:pt x="2927" y="1"/>
                      <a:pt x="2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8"/>
              <p:cNvSpPr/>
              <p:nvPr/>
            </p:nvSpPr>
            <p:spPr>
              <a:xfrm>
                <a:off x="7830415" y="1842324"/>
                <a:ext cx="166899" cy="199144"/>
              </a:xfrm>
              <a:custGeom>
                <a:avLst/>
                <a:gdLst/>
                <a:ahLst/>
                <a:cxnLst/>
                <a:rect l="l" t="t" r="r" b="b"/>
                <a:pathLst>
                  <a:path w="2645" h="3156" extrusionOk="0">
                    <a:moveTo>
                      <a:pt x="1769" y="0"/>
                    </a:moveTo>
                    <a:cubicBezTo>
                      <a:pt x="1755" y="0"/>
                      <a:pt x="1741" y="4"/>
                      <a:pt x="1727" y="10"/>
                    </a:cubicBezTo>
                    <a:cubicBezTo>
                      <a:pt x="1632" y="34"/>
                      <a:pt x="1465" y="689"/>
                      <a:pt x="1430" y="868"/>
                    </a:cubicBezTo>
                    <a:cubicBezTo>
                      <a:pt x="1453" y="749"/>
                      <a:pt x="1549" y="332"/>
                      <a:pt x="1549" y="213"/>
                    </a:cubicBezTo>
                    <a:cubicBezTo>
                      <a:pt x="1549" y="91"/>
                      <a:pt x="1497" y="21"/>
                      <a:pt x="1404" y="21"/>
                    </a:cubicBezTo>
                    <a:cubicBezTo>
                      <a:pt x="1397" y="21"/>
                      <a:pt x="1390" y="21"/>
                      <a:pt x="1382" y="22"/>
                    </a:cubicBezTo>
                    <a:cubicBezTo>
                      <a:pt x="1275" y="34"/>
                      <a:pt x="1132" y="761"/>
                      <a:pt x="930" y="1046"/>
                    </a:cubicBezTo>
                    <a:cubicBezTo>
                      <a:pt x="846" y="1118"/>
                      <a:pt x="715" y="1213"/>
                      <a:pt x="715" y="1213"/>
                    </a:cubicBezTo>
                    <a:cubicBezTo>
                      <a:pt x="572" y="1201"/>
                      <a:pt x="775" y="641"/>
                      <a:pt x="596" y="606"/>
                    </a:cubicBezTo>
                    <a:cubicBezTo>
                      <a:pt x="591" y="605"/>
                      <a:pt x="587" y="604"/>
                      <a:pt x="582" y="604"/>
                    </a:cubicBezTo>
                    <a:cubicBezTo>
                      <a:pt x="348" y="604"/>
                      <a:pt x="94" y="2017"/>
                      <a:pt x="1" y="2344"/>
                    </a:cubicBezTo>
                    <a:cubicBezTo>
                      <a:pt x="1" y="2344"/>
                      <a:pt x="484" y="3155"/>
                      <a:pt x="1054" y="3155"/>
                    </a:cubicBezTo>
                    <a:cubicBezTo>
                      <a:pt x="1188" y="3155"/>
                      <a:pt x="1327" y="3110"/>
                      <a:pt x="1465" y="2999"/>
                    </a:cubicBezTo>
                    <a:cubicBezTo>
                      <a:pt x="1930" y="2642"/>
                      <a:pt x="2156" y="2285"/>
                      <a:pt x="2263" y="2046"/>
                    </a:cubicBezTo>
                    <a:lnTo>
                      <a:pt x="2275" y="2034"/>
                    </a:lnTo>
                    <a:cubicBezTo>
                      <a:pt x="2477" y="1713"/>
                      <a:pt x="2644" y="963"/>
                      <a:pt x="2418" y="725"/>
                    </a:cubicBezTo>
                    <a:cubicBezTo>
                      <a:pt x="2412" y="717"/>
                      <a:pt x="2406" y="714"/>
                      <a:pt x="2400" y="714"/>
                    </a:cubicBezTo>
                    <a:cubicBezTo>
                      <a:pt x="2364" y="714"/>
                      <a:pt x="2313" y="816"/>
                      <a:pt x="2263" y="927"/>
                    </a:cubicBezTo>
                    <a:cubicBezTo>
                      <a:pt x="2275" y="868"/>
                      <a:pt x="2287" y="796"/>
                      <a:pt x="2287" y="737"/>
                    </a:cubicBezTo>
                    <a:cubicBezTo>
                      <a:pt x="2319" y="480"/>
                      <a:pt x="2226" y="301"/>
                      <a:pt x="2121" y="301"/>
                    </a:cubicBezTo>
                    <a:cubicBezTo>
                      <a:pt x="2109" y="301"/>
                      <a:pt x="2097" y="303"/>
                      <a:pt x="2084" y="308"/>
                    </a:cubicBezTo>
                    <a:cubicBezTo>
                      <a:pt x="2001" y="332"/>
                      <a:pt x="1918" y="665"/>
                      <a:pt x="1858" y="915"/>
                    </a:cubicBezTo>
                    <a:cubicBezTo>
                      <a:pt x="1882" y="737"/>
                      <a:pt x="1930" y="546"/>
                      <a:pt x="1930" y="391"/>
                    </a:cubicBezTo>
                    <a:cubicBezTo>
                      <a:pt x="1940" y="126"/>
                      <a:pt x="1854" y="0"/>
                      <a:pt x="1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8"/>
              <p:cNvSpPr/>
              <p:nvPr/>
            </p:nvSpPr>
            <p:spPr>
              <a:xfrm>
                <a:off x="6753100" y="1697572"/>
                <a:ext cx="1608545" cy="2835209"/>
              </a:xfrm>
              <a:custGeom>
                <a:avLst/>
                <a:gdLst/>
                <a:ahLst/>
                <a:cxnLst/>
                <a:rect l="l" t="t" r="r" b="b"/>
                <a:pathLst>
                  <a:path w="25492" h="44932" extrusionOk="0">
                    <a:moveTo>
                      <a:pt x="24183" y="1"/>
                    </a:moveTo>
                    <a:cubicBezTo>
                      <a:pt x="23975" y="1"/>
                      <a:pt x="23774" y="110"/>
                      <a:pt x="23658" y="316"/>
                    </a:cubicBezTo>
                    <a:lnTo>
                      <a:pt x="167" y="43702"/>
                    </a:lnTo>
                    <a:cubicBezTo>
                      <a:pt x="0" y="44000"/>
                      <a:pt x="84" y="44357"/>
                      <a:pt x="369" y="44512"/>
                    </a:cubicBezTo>
                    <a:lnTo>
                      <a:pt x="1036" y="44869"/>
                    </a:lnTo>
                    <a:cubicBezTo>
                      <a:pt x="1121" y="44912"/>
                      <a:pt x="1211" y="44932"/>
                      <a:pt x="1299" y="44932"/>
                    </a:cubicBezTo>
                    <a:cubicBezTo>
                      <a:pt x="1511" y="44932"/>
                      <a:pt x="1717" y="44817"/>
                      <a:pt x="1834" y="44607"/>
                    </a:cubicBezTo>
                    <a:lnTo>
                      <a:pt x="25325" y="1233"/>
                    </a:lnTo>
                    <a:cubicBezTo>
                      <a:pt x="25492" y="935"/>
                      <a:pt x="25408" y="578"/>
                      <a:pt x="25122" y="423"/>
                    </a:cubicBezTo>
                    <a:lnTo>
                      <a:pt x="24456" y="66"/>
                    </a:lnTo>
                    <a:cubicBezTo>
                      <a:pt x="24368" y="22"/>
                      <a:pt x="24275" y="1"/>
                      <a:pt x="24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8"/>
              <p:cNvSpPr/>
              <p:nvPr/>
            </p:nvSpPr>
            <p:spPr>
              <a:xfrm>
                <a:off x="6776384" y="1719405"/>
                <a:ext cx="1561220" cy="2792491"/>
              </a:xfrm>
              <a:custGeom>
                <a:avLst/>
                <a:gdLst/>
                <a:ahLst/>
                <a:cxnLst/>
                <a:rect l="l" t="t" r="r" b="b"/>
                <a:pathLst>
                  <a:path w="24742" h="44255" extrusionOk="0">
                    <a:moveTo>
                      <a:pt x="23893" y="0"/>
                    </a:moveTo>
                    <a:cubicBezTo>
                      <a:pt x="23715" y="0"/>
                      <a:pt x="23516" y="137"/>
                      <a:pt x="23384" y="363"/>
                    </a:cubicBezTo>
                    <a:lnTo>
                      <a:pt x="155" y="43249"/>
                    </a:lnTo>
                    <a:cubicBezTo>
                      <a:pt x="0" y="43535"/>
                      <a:pt x="36" y="43868"/>
                      <a:pt x="227" y="43964"/>
                    </a:cubicBezTo>
                    <a:lnTo>
                      <a:pt x="703" y="44226"/>
                    </a:lnTo>
                    <a:cubicBezTo>
                      <a:pt x="743" y="44245"/>
                      <a:pt x="787" y="44255"/>
                      <a:pt x="833" y="44255"/>
                    </a:cubicBezTo>
                    <a:cubicBezTo>
                      <a:pt x="1007" y="44255"/>
                      <a:pt x="1214" y="44118"/>
                      <a:pt x="1346" y="43892"/>
                    </a:cubicBezTo>
                    <a:lnTo>
                      <a:pt x="24575" y="1006"/>
                    </a:lnTo>
                    <a:cubicBezTo>
                      <a:pt x="24742" y="720"/>
                      <a:pt x="24694" y="387"/>
                      <a:pt x="24503" y="292"/>
                    </a:cubicBezTo>
                    <a:lnTo>
                      <a:pt x="24027" y="30"/>
                    </a:lnTo>
                    <a:cubicBezTo>
                      <a:pt x="23985" y="10"/>
                      <a:pt x="23940" y="0"/>
                      <a:pt x="238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8"/>
              <p:cNvSpPr/>
              <p:nvPr/>
            </p:nvSpPr>
            <p:spPr>
              <a:xfrm>
                <a:off x="8150461" y="1964739"/>
                <a:ext cx="42908" cy="38112"/>
              </a:xfrm>
              <a:custGeom>
                <a:avLst/>
                <a:gdLst/>
                <a:ahLst/>
                <a:cxnLst/>
                <a:rect l="l" t="t" r="r" b="b"/>
                <a:pathLst>
                  <a:path w="680" h="604" extrusionOk="0">
                    <a:moveTo>
                      <a:pt x="347" y="1"/>
                    </a:moveTo>
                    <a:cubicBezTo>
                      <a:pt x="245" y="1"/>
                      <a:pt x="140" y="62"/>
                      <a:pt x="84" y="166"/>
                    </a:cubicBezTo>
                    <a:cubicBezTo>
                      <a:pt x="1" y="297"/>
                      <a:pt x="60" y="487"/>
                      <a:pt x="203" y="571"/>
                    </a:cubicBezTo>
                    <a:cubicBezTo>
                      <a:pt x="248" y="593"/>
                      <a:pt x="296" y="604"/>
                      <a:pt x="345" y="604"/>
                    </a:cubicBezTo>
                    <a:cubicBezTo>
                      <a:pt x="453" y="604"/>
                      <a:pt x="559" y="550"/>
                      <a:pt x="608" y="452"/>
                    </a:cubicBezTo>
                    <a:cubicBezTo>
                      <a:pt x="680" y="297"/>
                      <a:pt x="620" y="118"/>
                      <a:pt x="489" y="47"/>
                    </a:cubicBezTo>
                    <a:cubicBezTo>
                      <a:pt x="446" y="16"/>
                      <a:pt x="39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8"/>
              <p:cNvSpPr/>
              <p:nvPr/>
            </p:nvSpPr>
            <p:spPr>
              <a:xfrm>
                <a:off x="7980720" y="2280620"/>
                <a:ext cx="42088" cy="37544"/>
              </a:xfrm>
              <a:custGeom>
                <a:avLst/>
                <a:gdLst/>
                <a:ahLst/>
                <a:cxnLst/>
                <a:rect l="l" t="t" r="r" b="b"/>
                <a:pathLst>
                  <a:path w="667" h="595" extrusionOk="0">
                    <a:moveTo>
                      <a:pt x="326" y="1"/>
                    </a:moveTo>
                    <a:cubicBezTo>
                      <a:pt x="221" y="1"/>
                      <a:pt x="120" y="57"/>
                      <a:pt x="72" y="161"/>
                    </a:cubicBezTo>
                    <a:cubicBezTo>
                      <a:pt x="0" y="292"/>
                      <a:pt x="36" y="482"/>
                      <a:pt x="191" y="553"/>
                    </a:cubicBezTo>
                    <a:cubicBezTo>
                      <a:pt x="234" y="581"/>
                      <a:pt x="285" y="594"/>
                      <a:pt x="335" y="594"/>
                    </a:cubicBezTo>
                    <a:cubicBezTo>
                      <a:pt x="437" y="594"/>
                      <a:pt x="540" y="542"/>
                      <a:pt x="595" y="446"/>
                    </a:cubicBezTo>
                    <a:cubicBezTo>
                      <a:pt x="667" y="292"/>
                      <a:pt x="607" y="113"/>
                      <a:pt x="476" y="41"/>
                    </a:cubicBezTo>
                    <a:cubicBezTo>
                      <a:pt x="429" y="14"/>
                      <a:pt x="378"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8"/>
              <p:cNvSpPr/>
              <p:nvPr/>
            </p:nvSpPr>
            <p:spPr>
              <a:xfrm>
                <a:off x="7809403" y="2595176"/>
                <a:ext cx="42151" cy="37418"/>
              </a:xfrm>
              <a:custGeom>
                <a:avLst/>
                <a:gdLst/>
                <a:ahLst/>
                <a:cxnLst/>
                <a:rect l="l" t="t" r="r" b="b"/>
                <a:pathLst>
                  <a:path w="668" h="593" extrusionOk="0">
                    <a:moveTo>
                      <a:pt x="343" y="0"/>
                    </a:moveTo>
                    <a:cubicBezTo>
                      <a:pt x="238" y="0"/>
                      <a:pt x="129" y="54"/>
                      <a:pt x="72" y="152"/>
                    </a:cubicBezTo>
                    <a:cubicBezTo>
                      <a:pt x="0" y="295"/>
                      <a:pt x="48" y="486"/>
                      <a:pt x="191" y="557"/>
                    </a:cubicBezTo>
                    <a:cubicBezTo>
                      <a:pt x="242" y="581"/>
                      <a:pt x="295" y="592"/>
                      <a:pt x="346" y="592"/>
                    </a:cubicBezTo>
                    <a:cubicBezTo>
                      <a:pt x="451" y="592"/>
                      <a:pt x="548" y="542"/>
                      <a:pt x="596" y="438"/>
                    </a:cubicBezTo>
                    <a:cubicBezTo>
                      <a:pt x="667" y="307"/>
                      <a:pt x="608"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8"/>
              <p:cNvSpPr/>
              <p:nvPr/>
            </p:nvSpPr>
            <p:spPr>
              <a:xfrm>
                <a:off x="7636633" y="2910931"/>
                <a:ext cx="44359" cy="37544"/>
              </a:xfrm>
              <a:custGeom>
                <a:avLst/>
                <a:gdLst/>
                <a:ahLst/>
                <a:cxnLst/>
                <a:rect l="l" t="t" r="r" b="b"/>
                <a:pathLst>
                  <a:path w="703" h="595" extrusionOk="0">
                    <a:moveTo>
                      <a:pt x="344" y="1"/>
                    </a:moveTo>
                    <a:cubicBezTo>
                      <a:pt x="243" y="1"/>
                      <a:pt x="143" y="54"/>
                      <a:pt x="95" y="149"/>
                    </a:cubicBezTo>
                    <a:cubicBezTo>
                      <a:pt x="0" y="292"/>
                      <a:pt x="60" y="482"/>
                      <a:pt x="214" y="554"/>
                    </a:cubicBezTo>
                    <a:cubicBezTo>
                      <a:pt x="257" y="581"/>
                      <a:pt x="307" y="594"/>
                      <a:pt x="356" y="594"/>
                    </a:cubicBezTo>
                    <a:cubicBezTo>
                      <a:pt x="457" y="594"/>
                      <a:pt x="559" y="539"/>
                      <a:pt x="607" y="435"/>
                    </a:cubicBezTo>
                    <a:cubicBezTo>
                      <a:pt x="703" y="292"/>
                      <a:pt x="643" y="113"/>
                      <a:pt x="488" y="42"/>
                    </a:cubicBezTo>
                    <a:cubicBezTo>
                      <a:pt x="445" y="14"/>
                      <a:pt x="394" y="1"/>
                      <a:pt x="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8"/>
              <p:cNvSpPr/>
              <p:nvPr/>
            </p:nvSpPr>
            <p:spPr>
              <a:xfrm>
                <a:off x="7466830" y="3225487"/>
                <a:ext cx="42845" cy="37418"/>
              </a:xfrm>
              <a:custGeom>
                <a:avLst/>
                <a:gdLst/>
                <a:ahLst/>
                <a:cxnLst/>
                <a:rect l="l" t="t" r="r" b="b"/>
                <a:pathLst>
                  <a:path w="679" h="593" extrusionOk="0">
                    <a:moveTo>
                      <a:pt x="340" y="1"/>
                    </a:moveTo>
                    <a:cubicBezTo>
                      <a:pt x="233" y="1"/>
                      <a:pt x="121" y="54"/>
                      <a:pt x="72" y="153"/>
                    </a:cubicBezTo>
                    <a:cubicBezTo>
                      <a:pt x="0" y="296"/>
                      <a:pt x="48" y="486"/>
                      <a:pt x="191" y="557"/>
                    </a:cubicBezTo>
                    <a:cubicBezTo>
                      <a:pt x="234" y="581"/>
                      <a:pt x="284" y="593"/>
                      <a:pt x="335" y="593"/>
                    </a:cubicBezTo>
                    <a:cubicBezTo>
                      <a:pt x="440" y="593"/>
                      <a:pt x="547" y="543"/>
                      <a:pt x="596" y="438"/>
                    </a:cubicBezTo>
                    <a:cubicBezTo>
                      <a:pt x="679" y="307"/>
                      <a:pt x="619" y="117"/>
                      <a:pt x="476" y="34"/>
                    </a:cubicBezTo>
                    <a:cubicBezTo>
                      <a:pt x="436" y="11"/>
                      <a:pt x="389" y="1"/>
                      <a:pt x="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7295512" y="3541053"/>
                <a:ext cx="43665" cy="37418"/>
              </a:xfrm>
              <a:custGeom>
                <a:avLst/>
                <a:gdLst/>
                <a:ahLst/>
                <a:cxnLst/>
                <a:rect l="l" t="t" r="r" b="b"/>
                <a:pathLst>
                  <a:path w="692" h="593" extrusionOk="0">
                    <a:moveTo>
                      <a:pt x="343" y="0"/>
                    </a:moveTo>
                    <a:cubicBezTo>
                      <a:pt x="239" y="0"/>
                      <a:pt x="133" y="54"/>
                      <a:pt x="84" y="152"/>
                    </a:cubicBezTo>
                    <a:cubicBezTo>
                      <a:pt x="1" y="295"/>
                      <a:pt x="48" y="486"/>
                      <a:pt x="203" y="557"/>
                    </a:cubicBezTo>
                    <a:cubicBezTo>
                      <a:pt x="246" y="580"/>
                      <a:pt x="295" y="592"/>
                      <a:pt x="345" y="592"/>
                    </a:cubicBezTo>
                    <a:cubicBezTo>
                      <a:pt x="446" y="592"/>
                      <a:pt x="548" y="542"/>
                      <a:pt x="596" y="438"/>
                    </a:cubicBezTo>
                    <a:cubicBezTo>
                      <a:pt x="691" y="295"/>
                      <a:pt x="632"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8"/>
              <p:cNvSpPr/>
              <p:nvPr/>
            </p:nvSpPr>
            <p:spPr>
              <a:xfrm>
                <a:off x="7124951" y="3856618"/>
                <a:ext cx="42908" cy="37355"/>
              </a:xfrm>
              <a:custGeom>
                <a:avLst/>
                <a:gdLst/>
                <a:ahLst/>
                <a:cxnLst/>
                <a:rect l="l" t="t" r="r" b="b"/>
                <a:pathLst>
                  <a:path w="680" h="592" extrusionOk="0">
                    <a:moveTo>
                      <a:pt x="341" y="0"/>
                    </a:moveTo>
                    <a:cubicBezTo>
                      <a:pt x="233" y="0"/>
                      <a:pt x="122" y="53"/>
                      <a:pt x="72" y="152"/>
                    </a:cubicBezTo>
                    <a:cubicBezTo>
                      <a:pt x="1" y="295"/>
                      <a:pt x="49" y="485"/>
                      <a:pt x="191" y="557"/>
                    </a:cubicBezTo>
                    <a:cubicBezTo>
                      <a:pt x="234" y="580"/>
                      <a:pt x="285" y="592"/>
                      <a:pt x="336" y="592"/>
                    </a:cubicBezTo>
                    <a:cubicBezTo>
                      <a:pt x="441" y="592"/>
                      <a:pt x="548" y="542"/>
                      <a:pt x="596" y="438"/>
                    </a:cubicBezTo>
                    <a:cubicBezTo>
                      <a:pt x="680" y="295"/>
                      <a:pt x="620" y="116"/>
                      <a:pt x="477" y="33"/>
                    </a:cubicBezTo>
                    <a:cubicBezTo>
                      <a:pt x="437" y="11"/>
                      <a:pt x="389" y="0"/>
                      <a:pt x="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a:off x="6953697" y="4171363"/>
                <a:ext cx="42845" cy="37292"/>
              </a:xfrm>
              <a:custGeom>
                <a:avLst/>
                <a:gdLst/>
                <a:ahLst/>
                <a:cxnLst/>
                <a:rect l="l" t="t" r="r" b="b"/>
                <a:pathLst>
                  <a:path w="679" h="591" extrusionOk="0">
                    <a:moveTo>
                      <a:pt x="343" y="1"/>
                    </a:moveTo>
                    <a:cubicBezTo>
                      <a:pt x="239" y="1"/>
                      <a:pt x="133" y="54"/>
                      <a:pt x="84" y="153"/>
                    </a:cubicBezTo>
                    <a:cubicBezTo>
                      <a:pt x="0" y="284"/>
                      <a:pt x="48" y="486"/>
                      <a:pt x="203" y="557"/>
                    </a:cubicBezTo>
                    <a:cubicBezTo>
                      <a:pt x="243" y="580"/>
                      <a:pt x="289" y="590"/>
                      <a:pt x="336" y="590"/>
                    </a:cubicBezTo>
                    <a:cubicBezTo>
                      <a:pt x="440" y="590"/>
                      <a:pt x="546" y="537"/>
                      <a:pt x="596" y="438"/>
                    </a:cubicBezTo>
                    <a:cubicBezTo>
                      <a:pt x="679" y="284"/>
                      <a:pt x="631" y="105"/>
                      <a:pt x="477" y="34"/>
                    </a:cubicBezTo>
                    <a:cubicBezTo>
                      <a:pt x="436" y="11"/>
                      <a:pt x="39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6854503" y="2908092"/>
                <a:ext cx="984234" cy="1680037"/>
              </a:xfrm>
              <a:custGeom>
                <a:avLst/>
                <a:gdLst/>
                <a:ahLst/>
                <a:cxnLst/>
                <a:rect l="l" t="t" r="r" b="b"/>
                <a:pathLst>
                  <a:path w="15598" h="26625" extrusionOk="0">
                    <a:moveTo>
                      <a:pt x="14294" y="0"/>
                    </a:moveTo>
                    <a:cubicBezTo>
                      <a:pt x="14087" y="0"/>
                      <a:pt x="13882" y="115"/>
                      <a:pt x="13764" y="325"/>
                    </a:cubicBezTo>
                    <a:lnTo>
                      <a:pt x="167" y="25399"/>
                    </a:lnTo>
                    <a:cubicBezTo>
                      <a:pt x="1" y="25697"/>
                      <a:pt x="84" y="26054"/>
                      <a:pt x="370" y="26197"/>
                    </a:cubicBezTo>
                    <a:lnTo>
                      <a:pt x="1036" y="26554"/>
                    </a:lnTo>
                    <a:cubicBezTo>
                      <a:pt x="1125" y="26602"/>
                      <a:pt x="1218" y="26625"/>
                      <a:pt x="1311" y="26625"/>
                    </a:cubicBezTo>
                    <a:cubicBezTo>
                      <a:pt x="1518" y="26625"/>
                      <a:pt x="1719" y="26510"/>
                      <a:pt x="1834" y="26304"/>
                    </a:cubicBezTo>
                    <a:lnTo>
                      <a:pt x="15431" y="1230"/>
                    </a:lnTo>
                    <a:cubicBezTo>
                      <a:pt x="15598" y="932"/>
                      <a:pt x="15503" y="575"/>
                      <a:pt x="15229" y="420"/>
                    </a:cubicBezTo>
                    <a:lnTo>
                      <a:pt x="14550" y="63"/>
                    </a:lnTo>
                    <a:cubicBezTo>
                      <a:pt x="14469" y="21"/>
                      <a:pt x="14382" y="0"/>
                      <a:pt x="1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8"/>
              <p:cNvSpPr/>
              <p:nvPr/>
            </p:nvSpPr>
            <p:spPr>
              <a:xfrm>
                <a:off x="6878544" y="2930051"/>
                <a:ext cx="936909" cy="1637129"/>
              </a:xfrm>
              <a:custGeom>
                <a:avLst/>
                <a:gdLst/>
                <a:ahLst/>
                <a:cxnLst/>
                <a:rect l="l" t="t" r="r" b="b"/>
                <a:pathLst>
                  <a:path w="14848" h="25945" extrusionOk="0">
                    <a:moveTo>
                      <a:pt x="14003" y="1"/>
                    </a:moveTo>
                    <a:cubicBezTo>
                      <a:pt x="13828" y="1"/>
                      <a:pt x="13622" y="137"/>
                      <a:pt x="13502" y="358"/>
                    </a:cubicBezTo>
                    <a:lnTo>
                      <a:pt x="155" y="24944"/>
                    </a:lnTo>
                    <a:cubicBezTo>
                      <a:pt x="1" y="25230"/>
                      <a:pt x="36" y="25552"/>
                      <a:pt x="227" y="25659"/>
                    </a:cubicBezTo>
                    <a:lnTo>
                      <a:pt x="703" y="25909"/>
                    </a:lnTo>
                    <a:cubicBezTo>
                      <a:pt x="746" y="25933"/>
                      <a:pt x="794" y="25944"/>
                      <a:pt x="844" y="25944"/>
                    </a:cubicBezTo>
                    <a:cubicBezTo>
                      <a:pt x="1016" y="25944"/>
                      <a:pt x="1217" y="25809"/>
                      <a:pt x="1346" y="25587"/>
                    </a:cubicBezTo>
                    <a:lnTo>
                      <a:pt x="14693" y="1001"/>
                    </a:lnTo>
                    <a:cubicBezTo>
                      <a:pt x="14848" y="715"/>
                      <a:pt x="14812" y="394"/>
                      <a:pt x="14622" y="286"/>
                    </a:cubicBezTo>
                    <a:lnTo>
                      <a:pt x="14145" y="36"/>
                    </a:lnTo>
                    <a:cubicBezTo>
                      <a:pt x="14102" y="12"/>
                      <a:pt x="14054" y="1"/>
                      <a:pt x="14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8"/>
              <p:cNvSpPr/>
              <p:nvPr/>
            </p:nvSpPr>
            <p:spPr>
              <a:xfrm>
                <a:off x="7568990" y="3280952"/>
                <a:ext cx="42151" cy="37418"/>
              </a:xfrm>
              <a:custGeom>
                <a:avLst/>
                <a:gdLst/>
                <a:ahLst/>
                <a:cxnLst/>
                <a:rect l="l" t="t" r="r" b="b"/>
                <a:pathLst>
                  <a:path w="668" h="593" extrusionOk="0">
                    <a:moveTo>
                      <a:pt x="335" y="0"/>
                    </a:moveTo>
                    <a:cubicBezTo>
                      <a:pt x="233" y="0"/>
                      <a:pt x="128" y="51"/>
                      <a:pt x="72" y="155"/>
                    </a:cubicBezTo>
                    <a:cubicBezTo>
                      <a:pt x="0" y="286"/>
                      <a:pt x="48" y="476"/>
                      <a:pt x="191" y="560"/>
                    </a:cubicBezTo>
                    <a:cubicBezTo>
                      <a:pt x="235" y="582"/>
                      <a:pt x="284" y="592"/>
                      <a:pt x="332" y="592"/>
                    </a:cubicBezTo>
                    <a:cubicBezTo>
                      <a:pt x="440" y="592"/>
                      <a:pt x="546" y="539"/>
                      <a:pt x="596" y="440"/>
                    </a:cubicBezTo>
                    <a:cubicBezTo>
                      <a:pt x="667" y="286"/>
                      <a:pt x="608" y="107"/>
                      <a:pt x="477" y="36"/>
                    </a:cubicBezTo>
                    <a:cubicBezTo>
                      <a:pt x="434" y="12"/>
                      <a:pt x="385"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7398429" y="3596455"/>
                <a:ext cx="42151" cy="37418"/>
              </a:xfrm>
              <a:custGeom>
                <a:avLst/>
                <a:gdLst/>
                <a:ahLst/>
                <a:cxnLst/>
                <a:rect l="l" t="t" r="r" b="b"/>
                <a:pathLst>
                  <a:path w="668" h="593" extrusionOk="0">
                    <a:moveTo>
                      <a:pt x="327" y="1"/>
                    </a:moveTo>
                    <a:cubicBezTo>
                      <a:pt x="222" y="1"/>
                      <a:pt x="120" y="51"/>
                      <a:pt x="72" y="155"/>
                    </a:cubicBezTo>
                    <a:cubicBezTo>
                      <a:pt x="1" y="286"/>
                      <a:pt x="36" y="489"/>
                      <a:pt x="191" y="560"/>
                    </a:cubicBezTo>
                    <a:cubicBezTo>
                      <a:pt x="232" y="582"/>
                      <a:pt x="278" y="593"/>
                      <a:pt x="325" y="593"/>
                    </a:cubicBezTo>
                    <a:cubicBezTo>
                      <a:pt x="430" y="593"/>
                      <a:pt x="539" y="540"/>
                      <a:pt x="596" y="441"/>
                    </a:cubicBezTo>
                    <a:cubicBezTo>
                      <a:pt x="668" y="286"/>
                      <a:pt x="608" y="108"/>
                      <a:pt x="477" y="36"/>
                    </a:cubicBezTo>
                    <a:cubicBezTo>
                      <a:pt x="430" y="13"/>
                      <a:pt x="378" y="1"/>
                      <a:pt x="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8"/>
              <p:cNvSpPr/>
              <p:nvPr/>
            </p:nvSpPr>
            <p:spPr>
              <a:xfrm>
                <a:off x="7227174" y="3911263"/>
                <a:ext cx="42088" cy="37418"/>
              </a:xfrm>
              <a:custGeom>
                <a:avLst/>
                <a:gdLst/>
                <a:ahLst/>
                <a:cxnLst/>
                <a:rect l="l" t="t" r="r" b="b"/>
                <a:pathLst>
                  <a:path w="667" h="593" extrusionOk="0">
                    <a:moveTo>
                      <a:pt x="334" y="1"/>
                    </a:moveTo>
                    <a:cubicBezTo>
                      <a:pt x="232" y="1"/>
                      <a:pt x="128" y="51"/>
                      <a:pt x="72" y="155"/>
                    </a:cubicBezTo>
                    <a:cubicBezTo>
                      <a:pt x="0" y="286"/>
                      <a:pt x="48" y="477"/>
                      <a:pt x="191" y="560"/>
                    </a:cubicBezTo>
                    <a:cubicBezTo>
                      <a:pt x="235" y="582"/>
                      <a:pt x="284" y="593"/>
                      <a:pt x="332" y="593"/>
                    </a:cubicBezTo>
                    <a:cubicBezTo>
                      <a:pt x="440" y="593"/>
                      <a:pt x="546" y="539"/>
                      <a:pt x="595" y="441"/>
                    </a:cubicBezTo>
                    <a:cubicBezTo>
                      <a:pt x="667" y="298"/>
                      <a:pt x="607" y="107"/>
                      <a:pt x="476" y="36"/>
                    </a:cubicBezTo>
                    <a:cubicBezTo>
                      <a:pt x="434" y="13"/>
                      <a:pt x="384"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8"/>
              <p:cNvSpPr/>
              <p:nvPr/>
            </p:nvSpPr>
            <p:spPr>
              <a:xfrm>
                <a:off x="7056614" y="4226829"/>
                <a:ext cx="42151" cy="37418"/>
              </a:xfrm>
              <a:custGeom>
                <a:avLst/>
                <a:gdLst/>
                <a:ahLst/>
                <a:cxnLst/>
                <a:rect l="l" t="t" r="r" b="b"/>
                <a:pathLst>
                  <a:path w="668" h="593" extrusionOk="0">
                    <a:moveTo>
                      <a:pt x="327" y="0"/>
                    </a:moveTo>
                    <a:cubicBezTo>
                      <a:pt x="222" y="0"/>
                      <a:pt x="120" y="51"/>
                      <a:pt x="72" y="155"/>
                    </a:cubicBezTo>
                    <a:cubicBezTo>
                      <a:pt x="0" y="286"/>
                      <a:pt x="36" y="476"/>
                      <a:pt x="191" y="559"/>
                    </a:cubicBezTo>
                    <a:cubicBezTo>
                      <a:pt x="231" y="582"/>
                      <a:pt x="278" y="592"/>
                      <a:pt x="325" y="592"/>
                    </a:cubicBezTo>
                    <a:cubicBezTo>
                      <a:pt x="430" y="592"/>
                      <a:pt x="538" y="539"/>
                      <a:pt x="596" y="440"/>
                    </a:cubicBezTo>
                    <a:cubicBezTo>
                      <a:pt x="667" y="286"/>
                      <a:pt x="608" y="107"/>
                      <a:pt x="477" y="36"/>
                    </a:cubicBezTo>
                    <a:cubicBezTo>
                      <a:pt x="430" y="12"/>
                      <a:pt x="378"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369150" y="1960133"/>
                <a:ext cx="547014" cy="504358"/>
              </a:xfrm>
              <a:custGeom>
                <a:avLst/>
                <a:gdLst/>
                <a:ahLst/>
                <a:cxnLst/>
                <a:rect l="l" t="t" r="r" b="b"/>
                <a:pathLst>
                  <a:path w="8669" h="7993" extrusionOk="0">
                    <a:moveTo>
                      <a:pt x="6847" y="1"/>
                    </a:moveTo>
                    <a:cubicBezTo>
                      <a:pt x="5346" y="1739"/>
                      <a:pt x="5061" y="2203"/>
                      <a:pt x="4477" y="2668"/>
                    </a:cubicBezTo>
                    <a:cubicBezTo>
                      <a:pt x="3179" y="3977"/>
                      <a:pt x="2822" y="3799"/>
                      <a:pt x="1393" y="4811"/>
                    </a:cubicBezTo>
                    <a:cubicBezTo>
                      <a:pt x="0" y="5799"/>
                      <a:pt x="643" y="6859"/>
                      <a:pt x="715" y="7168"/>
                    </a:cubicBezTo>
                    <a:cubicBezTo>
                      <a:pt x="792" y="7500"/>
                      <a:pt x="1290" y="7992"/>
                      <a:pt x="2149" y="7992"/>
                    </a:cubicBezTo>
                    <a:cubicBezTo>
                      <a:pt x="2615" y="7992"/>
                      <a:pt x="3188" y="7848"/>
                      <a:pt x="3858" y="7454"/>
                    </a:cubicBezTo>
                    <a:cubicBezTo>
                      <a:pt x="3858" y="7454"/>
                      <a:pt x="4846" y="6716"/>
                      <a:pt x="6323" y="5323"/>
                    </a:cubicBezTo>
                    <a:cubicBezTo>
                      <a:pt x="7394" y="4335"/>
                      <a:pt x="8573" y="2430"/>
                      <a:pt x="8668" y="1787"/>
                    </a:cubicBezTo>
                    <a:cubicBezTo>
                      <a:pt x="7954" y="1239"/>
                      <a:pt x="7180" y="727"/>
                      <a:pt x="68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8"/>
              <p:cNvSpPr/>
              <p:nvPr/>
            </p:nvSpPr>
            <p:spPr>
              <a:xfrm>
                <a:off x="7515670" y="2190071"/>
                <a:ext cx="188606" cy="209113"/>
              </a:xfrm>
              <a:custGeom>
                <a:avLst/>
                <a:gdLst/>
                <a:ahLst/>
                <a:cxnLst/>
                <a:rect l="l" t="t" r="r" b="b"/>
                <a:pathLst>
                  <a:path w="2989" h="3314" extrusionOk="0">
                    <a:moveTo>
                      <a:pt x="905" y="0"/>
                    </a:moveTo>
                    <a:cubicBezTo>
                      <a:pt x="298" y="393"/>
                      <a:pt x="0" y="572"/>
                      <a:pt x="0" y="572"/>
                    </a:cubicBezTo>
                    <a:cubicBezTo>
                      <a:pt x="0" y="572"/>
                      <a:pt x="191" y="1203"/>
                      <a:pt x="619" y="1941"/>
                    </a:cubicBezTo>
                    <a:cubicBezTo>
                      <a:pt x="1020" y="2605"/>
                      <a:pt x="1961" y="3313"/>
                      <a:pt x="2138" y="3313"/>
                    </a:cubicBezTo>
                    <a:cubicBezTo>
                      <a:pt x="2145" y="3313"/>
                      <a:pt x="2151" y="3312"/>
                      <a:pt x="2155" y="3310"/>
                    </a:cubicBezTo>
                    <a:cubicBezTo>
                      <a:pt x="2810" y="2989"/>
                      <a:pt x="2989" y="2655"/>
                      <a:pt x="2989" y="2655"/>
                    </a:cubicBezTo>
                    <a:cubicBezTo>
                      <a:pt x="2667" y="2489"/>
                      <a:pt x="1988" y="2024"/>
                      <a:pt x="1655" y="1536"/>
                    </a:cubicBezTo>
                    <a:cubicBezTo>
                      <a:pt x="1215" y="929"/>
                      <a:pt x="905" y="369"/>
                      <a:pt x="9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8"/>
              <p:cNvSpPr/>
              <p:nvPr/>
            </p:nvSpPr>
            <p:spPr>
              <a:xfrm>
                <a:off x="7529930" y="2202060"/>
                <a:ext cx="160085" cy="189363"/>
              </a:xfrm>
              <a:custGeom>
                <a:avLst/>
                <a:gdLst/>
                <a:ahLst/>
                <a:cxnLst/>
                <a:rect l="l" t="t" r="r" b="b"/>
                <a:pathLst>
                  <a:path w="2537" h="3001" extrusionOk="0">
                    <a:moveTo>
                      <a:pt x="381" y="1"/>
                    </a:moveTo>
                    <a:cubicBezTo>
                      <a:pt x="381" y="1"/>
                      <a:pt x="191" y="96"/>
                      <a:pt x="0" y="215"/>
                    </a:cubicBezTo>
                    <a:cubicBezTo>
                      <a:pt x="60" y="560"/>
                      <a:pt x="358" y="1096"/>
                      <a:pt x="619" y="1525"/>
                    </a:cubicBezTo>
                    <a:cubicBezTo>
                      <a:pt x="1131" y="2370"/>
                      <a:pt x="2215" y="3001"/>
                      <a:pt x="2215" y="3001"/>
                    </a:cubicBezTo>
                    <a:cubicBezTo>
                      <a:pt x="2215" y="3001"/>
                      <a:pt x="2334" y="2977"/>
                      <a:pt x="2536" y="2715"/>
                    </a:cubicBezTo>
                    <a:cubicBezTo>
                      <a:pt x="2441" y="2644"/>
                      <a:pt x="1679" y="2370"/>
                      <a:pt x="1024" y="1429"/>
                    </a:cubicBezTo>
                    <a:cubicBezTo>
                      <a:pt x="429" y="560"/>
                      <a:pt x="393" y="155"/>
                      <a:pt x="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8"/>
              <p:cNvSpPr/>
              <p:nvPr/>
            </p:nvSpPr>
            <p:spPr>
              <a:xfrm>
                <a:off x="7741065" y="1982660"/>
                <a:ext cx="169045" cy="165827"/>
              </a:xfrm>
              <a:custGeom>
                <a:avLst/>
                <a:gdLst/>
                <a:ahLst/>
                <a:cxnLst/>
                <a:rect l="l" t="t" r="r" b="b"/>
                <a:pathLst>
                  <a:path w="2679" h="2628" extrusionOk="0">
                    <a:moveTo>
                      <a:pt x="643" y="1"/>
                    </a:moveTo>
                    <a:cubicBezTo>
                      <a:pt x="262" y="418"/>
                      <a:pt x="0" y="727"/>
                      <a:pt x="0" y="727"/>
                    </a:cubicBezTo>
                    <a:cubicBezTo>
                      <a:pt x="0" y="727"/>
                      <a:pt x="262" y="1192"/>
                      <a:pt x="786" y="1727"/>
                    </a:cubicBezTo>
                    <a:cubicBezTo>
                      <a:pt x="1434" y="2406"/>
                      <a:pt x="1970" y="2628"/>
                      <a:pt x="2182" y="2628"/>
                    </a:cubicBezTo>
                    <a:cubicBezTo>
                      <a:pt x="2219" y="2628"/>
                      <a:pt x="2246" y="2621"/>
                      <a:pt x="2262" y="2608"/>
                    </a:cubicBezTo>
                    <a:cubicBezTo>
                      <a:pt x="2667" y="2013"/>
                      <a:pt x="2679" y="1751"/>
                      <a:pt x="2679" y="1751"/>
                    </a:cubicBezTo>
                    <a:cubicBezTo>
                      <a:pt x="2488" y="1739"/>
                      <a:pt x="2036" y="1561"/>
                      <a:pt x="1679" y="1156"/>
                    </a:cubicBezTo>
                    <a:cubicBezTo>
                      <a:pt x="1024" y="477"/>
                      <a:pt x="798" y="203"/>
                      <a:pt x="6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8"/>
              <p:cNvSpPr/>
              <p:nvPr/>
            </p:nvSpPr>
            <p:spPr>
              <a:xfrm>
                <a:off x="7755325" y="1994460"/>
                <a:ext cx="148033" cy="141533"/>
              </a:xfrm>
              <a:custGeom>
                <a:avLst/>
                <a:gdLst/>
                <a:ahLst/>
                <a:cxnLst/>
                <a:rect l="l" t="t" r="r" b="b"/>
                <a:pathLst>
                  <a:path w="2346" h="2243" extrusionOk="0">
                    <a:moveTo>
                      <a:pt x="253" y="0"/>
                    </a:moveTo>
                    <a:cubicBezTo>
                      <a:pt x="251" y="0"/>
                      <a:pt x="220" y="33"/>
                      <a:pt x="0" y="278"/>
                    </a:cubicBezTo>
                    <a:cubicBezTo>
                      <a:pt x="476" y="1326"/>
                      <a:pt x="1798" y="2100"/>
                      <a:pt x="2143" y="2243"/>
                    </a:cubicBezTo>
                    <a:cubicBezTo>
                      <a:pt x="2143" y="2243"/>
                      <a:pt x="2239" y="2136"/>
                      <a:pt x="2346" y="1838"/>
                    </a:cubicBezTo>
                    <a:cubicBezTo>
                      <a:pt x="1191" y="1481"/>
                      <a:pt x="250" y="4"/>
                      <a:pt x="250" y="4"/>
                    </a:cubicBezTo>
                    <a:cubicBezTo>
                      <a:pt x="250" y="4"/>
                      <a:pt x="254" y="0"/>
                      <a:pt x="2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8"/>
              <p:cNvSpPr/>
              <p:nvPr/>
            </p:nvSpPr>
            <p:spPr>
              <a:xfrm>
                <a:off x="7920586" y="1528526"/>
                <a:ext cx="191635" cy="323829"/>
              </a:xfrm>
              <a:custGeom>
                <a:avLst/>
                <a:gdLst/>
                <a:ahLst/>
                <a:cxnLst/>
                <a:rect l="l" t="t" r="r" b="b"/>
                <a:pathLst>
                  <a:path w="3037" h="5132" extrusionOk="0">
                    <a:moveTo>
                      <a:pt x="683" y="0"/>
                    </a:moveTo>
                    <a:cubicBezTo>
                      <a:pt x="657" y="0"/>
                      <a:pt x="632" y="7"/>
                      <a:pt x="632" y="7"/>
                    </a:cubicBezTo>
                    <a:cubicBezTo>
                      <a:pt x="656" y="28"/>
                      <a:pt x="683" y="54"/>
                      <a:pt x="713" y="86"/>
                    </a:cubicBezTo>
                    <a:lnTo>
                      <a:pt x="713" y="86"/>
                    </a:lnTo>
                    <a:cubicBezTo>
                      <a:pt x="760" y="15"/>
                      <a:pt x="721" y="0"/>
                      <a:pt x="683" y="0"/>
                    </a:cubicBezTo>
                    <a:close/>
                    <a:moveTo>
                      <a:pt x="713" y="86"/>
                    </a:moveTo>
                    <a:cubicBezTo>
                      <a:pt x="686" y="126"/>
                      <a:pt x="632" y="185"/>
                      <a:pt x="536" y="269"/>
                    </a:cubicBezTo>
                    <a:cubicBezTo>
                      <a:pt x="179" y="602"/>
                      <a:pt x="1" y="1519"/>
                      <a:pt x="1" y="1519"/>
                    </a:cubicBezTo>
                    <a:cubicBezTo>
                      <a:pt x="1" y="1519"/>
                      <a:pt x="429" y="2043"/>
                      <a:pt x="596" y="2281"/>
                    </a:cubicBezTo>
                    <a:cubicBezTo>
                      <a:pt x="751" y="2507"/>
                      <a:pt x="1013" y="2828"/>
                      <a:pt x="1275" y="3007"/>
                    </a:cubicBezTo>
                    <a:cubicBezTo>
                      <a:pt x="1691" y="3293"/>
                      <a:pt x="2144" y="4007"/>
                      <a:pt x="2144" y="4007"/>
                    </a:cubicBezTo>
                    <a:cubicBezTo>
                      <a:pt x="2144" y="4007"/>
                      <a:pt x="2299" y="4412"/>
                      <a:pt x="2120" y="4900"/>
                    </a:cubicBezTo>
                    <a:cubicBezTo>
                      <a:pt x="2075" y="5059"/>
                      <a:pt x="2162" y="5131"/>
                      <a:pt x="2290" y="5131"/>
                    </a:cubicBezTo>
                    <a:cubicBezTo>
                      <a:pt x="2430" y="5131"/>
                      <a:pt x="2621" y="5044"/>
                      <a:pt x="2739" y="4888"/>
                    </a:cubicBezTo>
                    <a:cubicBezTo>
                      <a:pt x="2989" y="4567"/>
                      <a:pt x="2739" y="4424"/>
                      <a:pt x="2894" y="4245"/>
                    </a:cubicBezTo>
                    <a:cubicBezTo>
                      <a:pt x="3037" y="4102"/>
                      <a:pt x="2858" y="3888"/>
                      <a:pt x="2644" y="3793"/>
                    </a:cubicBezTo>
                    <a:lnTo>
                      <a:pt x="2441" y="2983"/>
                    </a:lnTo>
                    <a:cubicBezTo>
                      <a:pt x="2215" y="2197"/>
                      <a:pt x="1727" y="2031"/>
                      <a:pt x="1727" y="2031"/>
                    </a:cubicBezTo>
                    <a:cubicBezTo>
                      <a:pt x="1511" y="1199"/>
                      <a:pt x="1001" y="397"/>
                      <a:pt x="713" y="86"/>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8"/>
              <p:cNvSpPr/>
              <p:nvPr/>
            </p:nvSpPr>
            <p:spPr>
              <a:xfrm>
                <a:off x="7872503" y="1525055"/>
                <a:ext cx="148853" cy="175986"/>
              </a:xfrm>
              <a:custGeom>
                <a:avLst/>
                <a:gdLst/>
                <a:ahLst/>
                <a:cxnLst/>
                <a:rect l="l" t="t" r="r" b="b"/>
                <a:pathLst>
                  <a:path w="2359" h="2789" extrusionOk="0">
                    <a:moveTo>
                      <a:pt x="712" y="0"/>
                    </a:moveTo>
                    <a:cubicBezTo>
                      <a:pt x="511" y="0"/>
                      <a:pt x="1" y="907"/>
                      <a:pt x="1" y="907"/>
                    </a:cubicBezTo>
                    <a:cubicBezTo>
                      <a:pt x="155" y="1002"/>
                      <a:pt x="1501" y="2788"/>
                      <a:pt x="1501" y="2788"/>
                    </a:cubicBezTo>
                    <a:cubicBezTo>
                      <a:pt x="1501" y="2788"/>
                      <a:pt x="2275" y="2098"/>
                      <a:pt x="2322" y="1883"/>
                    </a:cubicBezTo>
                    <a:cubicBezTo>
                      <a:pt x="2358" y="1669"/>
                      <a:pt x="905" y="62"/>
                      <a:pt x="727" y="2"/>
                    </a:cubicBezTo>
                    <a:cubicBezTo>
                      <a:pt x="722" y="1"/>
                      <a:pt x="717" y="0"/>
                      <a:pt x="7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8"/>
              <p:cNvSpPr/>
              <p:nvPr/>
            </p:nvSpPr>
            <p:spPr>
              <a:xfrm>
                <a:off x="7996496" y="1518366"/>
                <a:ext cx="219399" cy="298968"/>
              </a:xfrm>
              <a:custGeom>
                <a:avLst/>
                <a:gdLst/>
                <a:ahLst/>
                <a:cxnLst/>
                <a:rect l="l" t="t" r="r" b="b"/>
                <a:pathLst>
                  <a:path w="3477" h="4738" extrusionOk="0">
                    <a:moveTo>
                      <a:pt x="384" y="0"/>
                    </a:moveTo>
                    <a:cubicBezTo>
                      <a:pt x="353" y="0"/>
                      <a:pt x="310" y="25"/>
                      <a:pt x="310" y="25"/>
                    </a:cubicBezTo>
                    <a:cubicBezTo>
                      <a:pt x="337" y="42"/>
                      <a:pt x="369" y="64"/>
                      <a:pt x="405" y="91"/>
                    </a:cubicBezTo>
                    <a:lnTo>
                      <a:pt x="405" y="91"/>
                    </a:lnTo>
                    <a:cubicBezTo>
                      <a:pt x="431" y="19"/>
                      <a:pt x="412" y="0"/>
                      <a:pt x="384" y="0"/>
                    </a:cubicBezTo>
                    <a:close/>
                    <a:moveTo>
                      <a:pt x="405" y="91"/>
                    </a:moveTo>
                    <a:cubicBezTo>
                      <a:pt x="388" y="135"/>
                      <a:pt x="356" y="197"/>
                      <a:pt x="298" y="287"/>
                    </a:cubicBezTo>
                    <a:cubicBezTo>
                      <a:pt x="12" y="680"/>
                      <a:pt x="0" y="1608"/>
                      <a:pt x="0" y="1608"/>
                    </a:cubicBezTo>
                    <a:cubicBezTo>
                      <a:pt x="0" y="1608"/>
                      <a:pt x="500" y="2061"/>
                      <a:pt x="715" y="2251"/>
                    </a:cubicBezTo>
                    <a:cubicBezTo>
                      <a:pt x="917" y="2442"/>
                      <a:pt x="1215" y="2716"/>
                      <a:pt x="1512" y="2847"/>
                    </a:cubicBezTo>
                    <a:cubicBezTo>
                      <a:pt x="1977" y="3037"/>
                      <a:pt x="2548" y="3668"/>
                      <a:pt x="2548" y="3668"/>
                    </a:cubicBezTo>
                    <a:cubicBezTo>
                      <a:pt x="2548" y="3668"/>
                      <a:pt x="2762" y="4025"/>
                      <a:pt x="2691" y="4549"/>
                    </a:cubicBezTo>
                    <a:cubicBezTo>
                      <a:pt x="2672" y="4679"/>
                      <a:pt x="2738" y="4737"/>
                      <a:pt x="2835" y="4737"/>
                    </a:cubicBezTo>
                    <a:cubicBezTo>
                      <a:pt x="2978" y="4737"/>
                      <a:pt x="3187" y="4612"/>
                      <a:pt x="3286" y="4406"/>
                    </a:cubicBezTo>
                    <a:cubicBezTo>
                      <a:pt x="3477" y="4049"/>
                      <a:pt x="3203" y="3966"/>
                      <a:pt x="3334" y="3751"/>
                    </a:cubicBezTo>
                    <a:cubicBezTo>
                      <a:pt x="3417" y="3597"/>
                      <a:pt x="3215" y="3406"/>
                      <a:pt x="2989" y="3359"/>
                    </a:cubicBezTo>
                    <a:lnTo>
                      <a:pt x="2631" y="2608"/>
                    </a:lnTo>
                    <a:cubicBezTo>
                      <a:pt x="2262" y="1870"/>
                      <a:pt x="1750" y="1811"/>
                      <a:pt x="1750" y="1811"/>
                    </a:cubicBezTo>
                    <a:cubicBezTo>
                      <a:pt x="1395" y="1025"/>
                      <a:pt x="739" y="346"/>
                      <a:pt x="405" y="9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8"/>
              <p:cNvSpPr/>
              <p:nvPr/>
            </p:nvSpPr>
            <p:spPr>
              <a:xfrm>
                <a:off x="7887521" y="1448514"/>
                <a:ext cx="199144" cy="207410"/>
              </a:xfrm>
              <a:custGeom>
                <a:avLst/>
                <a:gdLst/>
                <a:ahLst/>
                <a:cxnLst/>
                <a:rect l="l" t="t" r="r" b="b"/>
                <a:pathLst>
                  <a:path w="3156" h="3287" extrusionOk="0">
                    <a:moveTo>
                      <a:pt x="1084" y="1"/>
                    </a:moveTo>
                    <a:lnTo>
                      <a:pt x="1" y="1489"/>
                    </a:lnTo>
                    <a:cubicBezTo>
                      <a:pt x="1" y="1489"/>
                      <a:pt x="703" y="2049"/>
                      <a:pt x="798" y="2203"/>
                    </a:cubicBezTo>
                    <a:cubicBezTo>
                      <a:pt x="906" y="2346"/>
                      <a:pt x="1620" y="2942"/>
                      <a:pt x="2156" y="3287"/>
                    </a:cubicBezTo>
                    <a:cubicBezTo>
                      <a:pt x="2394" y="3120"/>
                      <a:pt x="3156" y="2049"/>
                      <a:pt x="3156" y="2049"/>
                    </a:cubicBezTo>
                    <a:cubicBezTo>
                      <a:pt x="3156" y="2049"/>
                      <a:pt x="2370" y="989"/>
                      <a:pt x="2096" y="620"/>
                    </a:cubicBezTo>
                    <a:cubicBezTo>
                      <a:pt x="1834" y="251"/>
                      <a:pt x="1370" y="60"/>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8"/>
              <p:cNvSpPr/>
              <p:nvPr/>
            </p:nvSpPr>
            <p:spPr>
              <a:xfrm>
                <a:off x="7665912" y="1440248"/>
                <a:ext cx="105251" cy="251517"/>
              </a:xfrm>
              <a:custGeom>
                <a:avLst/>
                <a:gdLst/>
                <a:ahLst/>
                <a:cxnLst/>
                <a:rect l="l" t="t" r="r" b="b"/>
                <a:pathLst>
                  <a:path w="1668" h="3986" extrusionOk="0">
                    <a:moveTo>
                      <a:pt x="786" y="1"/>
                    </a:moveTo>
                    <a:cubicBezTo>
                      <a:pt x="679" y="596"/>
                      <a:pt x="750" y="1620"/>
                      <a:pt x="715" y="1894"/>
                    </a:cubicBezTo>
                    <a:cubicBezTo>
                      <a:pt x="643" y="2358"/>
                      <a:pt x="548" y="2977"/>
                      <a:pt x="524" y="3215"/>
                    </a:cubicBezTo>
                    <a:cubicBezTo>
                      <a:pt x="441" y="3263"/>
                      <a:pt x="322" y="3323"/>
                      <a:pt x="286" y="3406"/>
                    </a:cubicBezTo>
                    <a:cubicBezTo>
                      <a:pt x="239" y="3489"/>
                      <a:pt x="0" y="3656"/>
                      <a:pt x="12" y="3704"/>
                    </a:cubicBezTo>
                    <a:cubicBezTo>
                      <a:pt x="24" y="3727"/>
                      <a:pt x="44" y="3736"/>
                      <a:pt x="68" y="3736"/>
                    </a:cubicBezTo>
                    <a:cubicBezTo>
                      <a:pt x="141" y="3736"/>
                      <a:pt x="250" y="3656"/>
                      <a:pt x="286" y="3656"/>
                    </a:cubicBezTo>
                    <a:cubicBezTo>
                      <a:pt x="322" y="3668"/>
                      <a:pt x="358" y="3787"/>
                      <a:pt x="441" y="3835"/>
                    </a:cubicBezTo>
                    <a:cubicBezTo>
                      <a:pt x="524" y="3855"/>
                      <a:pt x="617" y="3986"/>
                      <a:pt x="703" y="3986"/>
                    </a:cubicBezTo>
                    <a:cubicBezTo>
                      <a:pt x="715" y="3986"/>
                      <a:pt x="727" y="3983"/>
                      <a:pt x="739" y="3977"/>
                    </a:cubicBezTo>
                    <a:cubicBezTo>
                      <a:pt x="822" y="3930"/>
                      <a:pt x="953" y="3715"/>
                      <a:pt x="977" y="3537"/>
                    </a:cubicBezTo>
                    <a:cubicBezTo>
                      <a:pt x="989" y="3501"/>
                      <a:pt x="1024" y="3454"/>
                      <a:pt x="1024" y="3430"/>
                    </a:cubicBezTo>
                    <a:cubicBezTo>
                      <a:pt x="1251" y="3061"/>
                      <a:pt x="1453" y="2108"/>
                      <a:pt x="1501" y="1894"/>
                    </a:cubicBezTo>
                    <a:cubicBezTo>
                      <a:pt x="1608" y="1465"/>
                      <a:pt x="1667" y="298"/>
                      <a:pt x="1262" y="203"/>
                    </a:cubicBezTo>
                    <a:cubicBezTo>
                      <a:pt x="893" y="108"/>
                      <a:pt x="786" y="1"/>
                      <a:pt x="786" y="1"/>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8"/>
              <p:cNvSpPr/>
              <p:nvPr/>
            </p:nvSpPr>
            <p:spPr>
              <a:xfrm>
                <a:off x="7669635" y="1661226"/>
                <a:ext cx="24104" cy="25556"/>
              </a:xfrm>
              <a:custGeom>
                <a:avLst/>
                <a:gdLst/>
                <a:ahLst/>
                <a:cxnLst/>
                <a:rect l="l" t="t" r="r" b="b"/>
                <a:pathLst>
                  <a:path w="382" h="405" extrusionOk="0">
                    <a:moveTo>
                      <a:pt x="331" y="1"/>
                    </a:moveTo>
                    <a:cubicBezTo>
                      <a:pt x="305" y="1"/>
                      <a:pt x="274" y="19"/>
                      <a:pt x="251" y="59"/>
                    </a:cubicBezTo>
                    <a:cubicBezTo>
                      <a:pt x="203" y="154"/>
                      <a:pt x="120" y="225"/>
                      <a:pt x="120" y="225"/>
                    </a:cubicBezTo>
                    <a:lnTo>
                      <a:pt x="1" y="297"/>
                    </a:lnTo>
                    <a:cubicBezTo>
                      <a:pt x="29" y="376"/>
                      <a:pt x="63" y="404"/>
                      <a:pt x="101" y="404"/>
                    </a:cubicBezTo>
                    <a:cubicBezTo>
                      <a:pt x="142" y="404"/>
                      <a:pt x="189" y="370"/>
                      <a:pt x="239" y="333"/>
                    </a:cubicBezTo>
                    <a:cubicBezTo>
                      <a:pt x="322" y="261"/>
                      <a:pt x="382" y="154"/>
                      <a:pt x="382" y="59"/>
                    </a:cubicBezTo>
                    <a:cubicBezTo>
                      <a:pt x="382" y="22"/>
                      <a:pt x="359" y="1"/>
                      <a:pt x="33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8"/>
              <p:cNvSpPr/>
              <p:nvPr/>
            </p:nvSpPr>
            <p:spPr>
              <a:xfrm>
                <a:off x="7676450" y="1669114"/>
                <a:ext cx="27827" cy="25114"/>
              </a:xfrm>
              <a:custGeom>
                <a:avLst/>
                <a:gdLst/>
                <a:ahLst/>
                <a:cxnLst/>
                <a:rect l="l" t="t" r="r" b="b"/>
                <a:pathLst>
                  <a:path w="441" h="398" extrusionOk="0">
                    <a:moveTo>
                      <a:pt x="361" y="1"/>
                    </a:moveTo>
                    <a:cubicBezTo>
                      <a:pt x="336" y="1"/>
                      <a:pt x="310" y="15"/>
                      <a:pt x="298" y="53"/>
                    </a:cubicBezTo>
                    <a:cubicBezTo>
                      <a:pt x="250" y="148"/>
                      <a:pt x="191" y="148"/>
                      <a:pt x="155" y="172"/>
                    </a:cubicBezTo>
                    <a:cubicBezTo>
                      <a:pt x="95" y="219"/>
                      <a:pt x="0" y="267"/>
                      <a:pt x="0" y="267"/>
                    </a:cubicBezTo>
                    <a:cubicBezTo>
                      <a:pt x="0" y="327"/>
                      <a:pt x="0" y="398"/>
                      <a:pt x="95" y="398"/>
                    </a:cubicBezTo>
                    <a:cubicBezTo>
                      <a:pt x="202" y="386"/>
                      <a:pt x="250" y="327"/>
                      <a:pt x="333" y="255"/>
                    </a:cubicBezTo>
                    <a:cubicBezTo>
                      <a:pt x="381" y="208"/>
                      <a:pt x="441" y="88"/>
                      <a:pt x="417" y="29"/>
                    </a:cubicBezTo>
                    <a:cubicBezTo>
                      <a:pt x="406" y="12"/>
                      <a:pt x="384" y="1"/>
                      <a:pt x="36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8"/>
              <p:cNvSpPr/>
              <p:nvPr/>
            </p:nvSpPr>
            <p:spPr>
              <a:xfrm>
                <a:off x="7686167" y="1673026"/>
                <a:ext cx="25619" cy="23789"/>
              </a:xfrm>
              <a:custGeom>
                <a:avLst/>
                <a:gdLst/>
                <a:ahLst/>
                <a:cxnLst/>
                <a:rect l="l" t="t" r="r" b="b"/>
                <a:pathLst>
                  <a:path w="406" h="377" extrusionOk="0">
                    <a:moveTo>
                      <a:pt x="337" y="1"/>
                    </a:moveTo>
                    <a:cubicBezTo>
                      <a:pt x="321" y="1"/>
                      <a:pt x="306" y="13"/>
                      <a:pt x="287" y="38"/>
                    </a:cubicBezTo>
                    <a:cubicBezTo>
                      <a:pt x="263" y="86"/>
                      <a:pt x="168" y="205"/>
                      <a:pt x="144" y="217"/>
                    </a:cubicBezTo>
                    <a:cubicBezTo>
                      <a:pt x="120" y="229"/>
                      <a:pt x="1" y="324"/>
                      <a:pt x="1" y="324"/>
                    </a:cubicBezTo>
                    <a:cubicBezTo>
                      <a:pt x="32" y="348"/>
                      <a:pt x="58" y="376"/>
                      <a:pt x="100" y="376"/>
                    </a:cubicBezTo>
                    <a:cubicBezTo>
                      <a:pt x="121" y="376"/>
                      <a:pt x="147" y="368"/>
                      <a:pt x="179" y="348"/>
                    </a:cubicBezTo>
                    <a:cubicBezTo>
                      <a:pt x="275" y="288"/>
                      <a:pt x="322" y="265"/>
                      <a:pt x="346" y="205"/>
                    </a:cubicBezTo>
                    <a:cubicBezTo>
                      <a:pt x="382" y="146"/>
                      <a:pt x="406" y="50"/>
                      <a:pt x="382" y="26"/>
                    </a:cubicBezTo>
                    <a:cubicBezTo>
                      <a:pt x="365" y="10"/>
                      <a:pt x="351" y="1"/>
                      <a:pt x="337"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8"/>
              <p:cNvSpPr/>
              <p:nvPr/>
            </p:nvSpPr>
            <p:spPr>
              <a:xfrm>
                <a:off x="7698977" y="1681418"/>
                <a:ext cx="17352" cy="15523"/>
              </a:xfrm>
              <a:custGeom>
                <a:avLst/>
                <a:gdLst/>
                <a:ahLst/>
                <a:cxnLst/>
                <a:rect l="l" t="t" r="r" b="b"/>
                <a:pathLst>
                  <a:path w="275" h="246" extrusionOk="0">
                    <a:moveTo>
                      <a:pt x="250" y="1"/>
                    </a:moveTo>
                    <a:cubicBezTo>
                      <a:pt x="215" y="1"/>
                      <a:pt x="155" y="60"/>
                      <a:pt x="131" y="84"/>
                    </a:cubicBezTo>
                    <a:cubicBezTo>
                      <a:pt x="96" y="120"/>
                      <a:pt x="0" y="203"/>
                      <a:pt x="0" y="203"/>
                    </a:cubicBezTo>
                    <a:cubicBezTo>
                      <a:pt x="19" y="213"/>
                      <a:pt x="54" y="245"/>
                      <a:pt x="98" y="245"/>
                    </a:cubicBezTo>
                    <a:cubicBezTo>
                      <a:pt x="108" y="245"/>
                      <a:pt x="120" y="243"/>
                      <a:pt x="131" y="239"/>
                    </a:cubicBezTo>
                    <a:cubicBezTo>
                      <a:pt x="191" y="203"/>
                      <a:pt x="238" y="155"/>
                      <a:pt x="250" y="132"/>
                    </a:cubicBezTo>
                    <a:cubicBezTo>
                      <a:pt x="274" y="96"/>
                      <a:pt x="274" y="1"/>
                      <a:pt x="250"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8"/>
              <p:cNvSpPr/>
              <p:nvPr/>
            </p:nvSpPr>
            <p:spPr>
              <a:xfrm>
                <a:off x="7696705" y="1397592"/>
                <a:ext cx="84933" cy="165196"/>
              </a:xfrm>
              <a:custGeom>
                <a:avLst/>
                <a:gdLst/>
                <a:ahLst/>
                <a:cxnLst/>
                <a:rect l="l" t="t" r="r" b="b"/>
                <a:pathLst>
                  <a:path w="1346" h="2618" extrusionOk="0">
                    <a:moveTo>
                      <a:pt x="1084" y="1"/>
                    </a:moveTo>
                    <a:cubicBezTo>
                      <a:pt x="783" y="1"/>
                      <a:pt x="12" y="341"/>
                      <a:pt x="12" y="534"/>
                    </a:cubicBezTo>
                    <a:cubicBezTo>
                      <a:pt x="1" y="1105"/>
                      <a:pt x="132" y="2415"/>
                      <a:pt x="132" y="2415"/>
                    </a:cubicBezTo>
                    <a:cubicBezTo>
                      <a:pt x="302" y="2585"/>
                      <a:pt x="730" y="2617"/>
                      <a:pt x="1029" y="2617"/>
                    </a:cubicBezTo>
                    <a:cubicBezTo>
                      <a:pt x="1211" y="2617"/>
                      <a:pt x="1346" y="2606"/>
                      <a:pt x="1346" y="2606"/>
                    </a:cubicBezTo>
                    <a:cubicBezTo>
                      <a:pt x="1346" y="2606"/>
                      <a:pt x="1310" y="177"/>
                      <a:pt x="1191" y="34"/>
                    </a:cubicBezTo>
                    <a:cubicBezTo>
                      <a:pt x="1174" y="11"/>
                      <a:pt x="1136" y="1"/>
                      <a:pt x="1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8"/>
              <p:cNvSpPr/>
              <p:nvPr/>
            </p:nvSpPr>
            <p:spPr>
              <a:xfrm>
                <a:off x="7708757" y="1371469"/>
                <a:ext cx="309758" cy="245711"/>
              </a:xfrm>
              <a:custGeom>
                <a:avLst/>
                <a:gdLst/>
                <a:ahLst/>
                <a:cxnLst/>
                <a:rect l="l" t="t" r="r" b="b"/>
                <a:pathLst>
                  <a:path w="4909" h="3894" extrusionOk="0">
                    <a:moveTo>
                      <a:pt x="792" y="1"/>
                    </a:moveTo>
                    <a:cubicBezTo>
                      <a:pt x="717" y="1"/>
                      <a:pt x="655" y="61"/>
                      <a:pt x="643" y="245"/>
                    </a:cubicBezTo>
                    <a:cubicBezTo>
                      <a:pt x="633" y="782"/>
                      <a:pt x="157" y="818"/>
                      <a:pt x="31" y="818"/>
                    </a:cubicBezTo>
                    <a:cubicBezTo>
                      <a:pt x="11" y="818"/>
                      <a:pt x="0" y="817"/>
                      <a:pt x="0" y="817"/>
                    </a:cubicBezTo>
                    <a:lnTo>
                      <a:pt x="0" y="817"/>
                    </a:lnTo>
                    <a:cubicBezTo>
                      <a:pt x="0" y="817"/>
                      <a:pt x="167" y="1353"/>
                      <a:pt x="333" y="1722"/>
                    </a:cubicBezTo>
                    <a:cubicBezTo>
                      <a:pt x="464" y="2019"/>
                      <a:pt x="1072" y="2650"/>
                      <a:pt x="1393" y="2841"/>
                    </a:cubicBezTo>
                    <a:cubicBezTo>
                      <a:pt x="1548" y="2948"/>
                      <a:pt x="1965" y="3210"/>
                      <a:pt x="2596" y="3865"/>
                    </a:cubicBezTo>
                    <a:cubicBezTo>
                      <a:pt x="2613" y="3884"/>
                      <a:pt x="2637" y="3893"/>
                      <a:pt x="2665" y="3893"/>
                    </a:cubicBezTo>
                    <a:cubicBezTo>
                      <a:pt x="3130" y="3893"/>
                      <a:pt x="4909" y="1468"/>
                      <a:pt x="4572" y="1400"/>
                    </a:cubicBezTo>
                    <a:cubicBezTo>
                      <a:pt x="3262" y="1138"/>
                      <a:pt x="2000" y="114"/>
                      <a:pt x="1595" y="43"/>
                    </a:cubicBezTo>
                    <a:cubicBezTo>
                      <a:pt x="1549" y="34"/>
                      <a:pt x="1514" y="30"/>
                      <a:pt x="1487" y="30"/>
                    </a:cubicBezTo>
                    <a:cubicBezTo>
                      <a:pt x="1295" y="30"/>
                      <a:pt x="1496" y="222"/>
                      <a:pt x="1131" y="222"/>
                    </a:cubicBezTo>
                    <a:cubicBezTo>
                      <a:pt x="1131" y="222"/>
                      <a:pt x="936" y="1"/>
                      <a:pt x="7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8"/>
              <p:cNvSpPr/>
              <p:nvPr/>
            </p:nvSpPr>
            <p:spPr>
              <a:xfrm>
                <a:off x="7745545" y="1365285"/>
                <a:ext cx="272781" cy="177185"/>
              </a:xfrm>
              <a:custGeom>
                <a:avLst/>
                <a:gdLst/>
                <a:ahLst/>
                <a:cxnLst/>
                <a:rect l="l" t="t" r="r" b="b"/>
                <a:pathLst>
                  <a:path w="4323" h="2808" extrusionOk="0">
                    <a:moveTo>
                      <a:pt x="578" y="0"/>
                    </a:moveTo>
                    <a:cubicBezTo>
                      <a:pt x="406" y="0"/>
                      <a:pt x="214" y="24"/>
                      <a:pt x="0" y="81"/>
                    </a:cubicBezTo>
                    <a:cubicBezTo>
                      <a:pt x="0" y="81"/>
                      <a:pt x="36" y="391"/>
                      <a:pt x="0" y="701"/>
                    </a:cubicBezTo>
                    <a:cubicBezTo>
                      <a:pt x="524" y="1165"/>
                      <a:pt x="929" y="1141"/>
                      <a:pt x="1239" y="1284"/>
                    </a:cubicBezTo>
                    <a:cubicBezTo>
                      <a:pt x="1882" y="1594"/>
                      <a:pt x="1786" y="1677"/>
                      <a:pt x="2191" y="1939"/>
                    </a:cubicBezTo>
                    <a:cubicBezTo>
                      <a:pt x="2965" y="2475"/>
                      <a:pt x="3203" y="2701"/>
                      <a:pt x="3370" y="2808"/>
                    </a:cubicBezTo>
                    <a:cubicBezTo>
                      <a:pt x="3608" y="2427"/>
                      <a:pt x="4322" y="1379"/>
                      <a:pt x="4060" y="1284"/>
                    </a:cubicBezTo>
                    <a:cubicBezTo>
                      <a:pt x="2739" y="772"/>
                      <a:pt x="2358" y="736"/>
                      <a:pt x="1882" y="510"/>
                    </a:cubicBezTo>
                    <a:cubicBezTo>
                      <a:pt x="1670" y="414"/>
                      <a:pt x="1296" y="0"/>
                      <a:pt x="5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8"/>
              <p:cNvSpPr/>
              <p:nvPr/>
            </p:nvSpPr>
            <p:spPr>
              <a:xfrm>
                <a:off x="7671843" y="1349383"/>
                <a:ext cx="97616" cy="99824"/>
              </a:xfrm>
              <a:custGeom>
                <a:avLst/>
                <a:gdLst/>
                <a:ahLst/>
                <a:cxnLst/>
                <a:rect l="l" t="t" r="r" b="b"/>
                <a:pathLst>
                  <a:path w="1547" h="1582" extrusionOk="0">
                    <a:moveTo>
                      <a:pt x="680" y="0"/>
                    </a:moveTo>
                    <a:cubicBezTo>
                      <a:pt x="680" y="0"/>
                      <a:pt x="1" y="1465"/>
                      <a:pt x="106" y="1465"/>
                    </a:cubicBezTo>
                    <a:cubicBezTo>
                      <a:pt x="107" y="1465"/>
                      <a:pt x="108" y="1465"/>
                      <a:pt x="109" y="1465"/>
                    </a:cubicBezTo>
                    <a:cubicBezTo>
                      <a:pt x="236" y="1444"/>
                      <a:pt x="402" y="1379"/>
                      <a:pt x="575" y="1379"/>
                    </a:cubicBezTo>
                    <a:cubicBezTo>
                      <a:pt x="709" y="1379"/>
                      <a:pt x="848" y="1418"/>
                      <a:pt x="978" y="1548"/>
                    </a:cubicBezTo>
                    <a:cubicBezTo>
                      <a:pt x="999" y="1571"/>
                      <a:pt x="1021" y="1581"/>
                      <a:pt x="1042" y="1581"/>
                    </a:cubicBezTo>
                    <a:cubicBezTo>
                      <a:pt x="1277" y="1581"/>
                      <a:pt x="1547" y="379"/>
                      <a:pt x="1405" y="379"/>
                    </a:cubicBezTo>
                    <a:cubicBezTo>
                      <a:pt x="1401" y="379"/>
                      <a:pt x="1398" y="380"/>
                      <a:pt x="1395" y="381"/>
                    </a:cubicBezTo>
                    <a:cubicBezTo>
                      <a:pt x="1373" y="389"/>
                      <a:pt x="1350" y="392"/>
                      <a:pt x="1327" y="392"/>
                    </a:cubicBezTo>
                    <a:cubicBezTo>
                      <a:pt x="1102" y="392"/>
                      <a:pt x="842" y="54"/>
                      <a:pt x="680"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8"/>
              <p:cNvSpPr/>
              <p:nvPr/>
            </p:nvSpPr>
            <p:spPr>
              <a:xfrm>
                <a:off x="7572018" y="1290826"/>
                <a:ext cx="168351" cy="160022"/>
              </a:xfrm>
              <a:custGeom>
                <a:avLst/>
                <a:gdLst/>
                <a:ahLst/>
                <a:cxnLst/>
                <a:rect l="l" t="t" r="r" b="b"/>
                <a:pathLst>
                  <a:path w="2668" h="2536" extrusionOk="0">
                    <a:moveTo>
                      <a:pt x="1169" y="0"/>
                    </a:moveTo>
                    <a:cubicBezTo>
                      <a:pt x="979" y="0"/>
                      <a:pt x="789" y="72"/>
                      <a:pt x="607" y="237"/>
                    </a:cubicBezTo>
                    <a:cubicBezTo>
                      <a:pt x="595" y="249"/>
                      <a:pt x="584" y="261"/>
                      <a:pt x="560" y="297"/>
                    </a:cubicBezTo>
                    <a:lnTo>
                      <a:pt x="560" y="273"/>
                    </a:lnTo>
                    <a:lnTo>
                      <a:pt x="560" y="273"/>
                    </a:lnTo>
                    <a:cubicBezTo>
                      <a:pt x="60" y="738"/>
                      <a:pt x="0" y="1214"/>
                      <a:pt x="619" y="1976"/>
                    </a:cubicBezTo>
                    <a:cubicBezTo>
                      <a:pt x="938" y="2353"/>
                      <a:pt x="1322" y="2536"/>
                      <a:pt x="1629" y="2536"/>
                    </a:cubicBezTo>
                    <a:cubicBezTo>
                      <a:pt x="1758" y="2536"/>
                      <a:pt x="1873" y="2503"/>
                      <a:pt x="1965" y="2440"/>
                    </a:cubicBezTo>
                    <a:cubicBezTo>
                      <a:pt x="1988" y="2404"/>
                      <a:pt x="2096" y="2321"/>
                      <a:pt x="2096" y="2321"/>
                    </a:cubicBezTo>
                    <a:cubicBezTo>
                      <a:pt x="2584" y="1761"/>
                      <a:pt x="2667" y="1214"/>
                      <a:pt x="2191" y="630"/>
                    </a:cubicBezTo>
                    <a:cubicBezTo>
                      <a:pt x="1887" y="257"/>
                      <a:pt x="1528" y="0"/>
                      <a:pt x="1169"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8"/>
              <p:cNvSpPr/>
              <p:nvPr/>
            </p:nvSpPr>
            <p:spPr>
              <a:xfrm>
                <a:off x="7567854" y="1282118"/>
                <a:ext cx="190499" cy="116293"/>
              </a:xfrm>
              <a:custGeom>
                <a:avLst/>
                <a:gdLst/>
                <a:ahLst/>
                <a:cxnLst/>
                <a:rect l="l" t="t" r="r" b="b"/>
                <a:pathLst>
                  <a:path w="3019" h="1843" extrusionOk="0">
                    <a:moveTo>
                      <a:pt x="1537" y="1"/>
                    </a:moveTo>
                    <a:cubicBezTo>
                      <a:pt x="1144" y="1"/>
                      <a:pt x="745" y="199"/>
                      <a:pt x="590" y="328"/>
                    </a:cubicBezTo>
                    <a:cubicBezTo>
                      <a:pt x="376" y="471"/>
                      <a:pt x="257" y="554"/>
                      <a:pt x="138" y="947"/>
                    </a:cubicBezTo>
                    <a:cubicBezTo>
                      <a:pt x="0" y="1438"/>
                      <a:pt x="390" y="1842"/>
                      <a:pt x="411" y="1842"/>
                    </a:cubicBezTo>
                    <a:cubicBezTo>
                      <a:pt x="412" y="1842"/>
                      <a:pt x="412" y="1841"/>
                      <a:pt x="411" y="1840"/>
                    </a:cubicBezTo>
                    <a:cubicBezTo>
                      <a:pt x="340" y="1638"/>
                      <a:pt x="376" y="1150"/>
                      <a:pt x="376" y="1149"/>
                    </a:cubicBezTo>
                    <a:lnTo>
                      <a:pt x="376" y="1149"/>
                    </a:lnTo>
                    <a:lnTo>
                      <a:pt x="447" y="1423"/>
                    </a:lnTo>
                    <a:lnTo>
                      <a:pt x="519" y="935"/>
                    </a:lnTo>
                    <a:cubicBezTo>
                      <a:pt x="519" y="935"/>
                      <a:pt x="590" y="1030"/>
                      <a:pt x="780" y="1054"/>
                    </a:cubicBezTo>
                    <a:cubicBezTo>
                      <a:pt x="839" y="1063"/>
                      <a:pt x="891" y="1066"/>
                      <a:pt x="936" y="1066"/>
                    </a:cubicBezTo>
                    <a:cubicBezTo>
                      <a:pt x="1141" y="1066"/>
                      <a:pt x="1221" y="995"/>
                      <a:pt x="1221" y="995"/>
                    </a:cubicBezTo>
                    <a:lnTo>
                      <a:pt x="1221" y="995"/>
                    </a:lnTo>
                    <a:cubicBezTo>
                      <a:pt x="1221" y="995"/>
                      <a:pt x="1192" y="1006"/>
                      <a:pt x="1149" y="1006"/>
                    </a:cubicBezTo>
                    <a:cubicBezTo>
                      <a:pt x="1084" y="1006"/>
                      <a:pt x="985" y="980"/>
                      <a:pt x="900" y="852"/>
                    </a:cubicBezTo>
                    <a:lnTo>
                      <a:pt x="900" y="852"/>
                    </a:lnTo>
                    <a:cubicBezTo>
                      <a:pt x="1185" y="935"/>
                      <a:pt x="1316" y="947"/>
                      <a:pt x="1412" y="947"/>
                    </a:cubicBezTo>
                    <a:cubicBezTo>
                      <a:pt x="1417" y="948"/>
                      <a:pt x="1421" y="949"/>
                      <a:pt x="1423" y="949"/>
                    </a:cubicBezTo>
                    <a:cubicBezTo>
                      <a:pt x="1463" y="949"/>
                      <a:pt x="971" y="756"/>
                      <a:pt x="971" y="756"/>
                    </a:cubicBezTo>
                    <a:cubicBezTo>
                      <a:pt x="971" y="756"/>
                      <a:pt x="1060" y="707"/>
                      <a:pt x="1204" y="707"/>
                    </a:cubicBezTo>
                    <a:cubicBezTo>
                      <a:pt x="1343" y="707"/>
                      <a:pt x="1534" y="753"/>
                      <a:pt x="1745" y="935"/>
                    </a:cubicBezTo>
                    <a:cubicBezTo>
                      <a:pt x="1780" y="874"/>
                      <a:pt x="1877" y="782"/>
                      <a:pt x="1964" y="782"/>
                    </a:cubicBezTo>
                    <a:cubicBezTo>
                      <a:pt x="1997" y="782"/>
                      <a:pt x="2028" y="795"/>
                      <a:pt x="2054" y="828"/>
                    </a:cubicBezTo>
                    <a:cubicBezTo>
                      <a:pt x="2281" y="1114"/>
                      <a:pt x="2281" y="1292"/>
                      <a:pt x="2293" y="1399"/>
                    </a:cubicBezTo>
                    <a:cubicBezTo>
                      <a:pt x="2302" y="1466"/>
                      <a:pt x="2433" y="1685"/>
                      <a:pt x="2559" y="1685"/>
                    </a:cubicBezTo>
                    <a:cubicBezTo>
                      <a:pt x="2590" y="1685"/>
                      <a:pt x="2621" y="1671"/>
                      <a:pt x="2650" y="1638"/>
                    </a:cubicBezTo>
                    <a:cubicBezTo>
                      <a:pt x="2805" y="1459"/>
                      <a:pt x="3019" y="995"/>
                      <a:pt x="2924" y="804"/>
                    </a:cubicBezTo>
                    <a:lnTo>
                      <a:pt x="2924" y="804"/>
                    </a:lnTo>
                    <a:cubicBezTo>
                      <a:pt x="2908" y="888"/>
                      <a:pt x="2819" y="948"/>
                      <a:pt x="2757" y="948"/>
                    </a:cubicBezTo>
                    <a:cubicBezTo>
                      <a:pt x="2723" y="948"/>
                      <a:pt x="2697" y="930"/>
                      <a:pt x="2697" y="887"/>
                    </a:cubicBezTo>
                    <a:cubicBezTo>
                      <a:pt x="2697" y="854"/>
                      <a:pt x="2856" y="767"/>
                      <a:pt x="2834" y="767"/>
                    </a:cubicBezTo>
                    <a:cubicBezTo>
                      <a:pt x="2833" y="767"/>
                      <a:pt x="2831" y="768"/>
                      <a:pt x="2828" y="768"/>
                    </a:cubicBezTo>
                    <a:cubicBezTo>
                      <a:pt x="2814" y="772"/>
                      <a:pt x="2800" y="774"/>
                      <a:pt x="2788" y="774"/>
                    </a:cubicBezTo>
                    <a:cubicBezTo>
                      <a:pt x="2685" y="774"/>
                      <a:pt x="2685" y="649"/>
                      <a:pt x="2685" y="649"/>
                    </a:cubicBezTo>
                    <a:cubicBezTo>
                      <a:pt x="2685" y="649"/>
                      <a:pt x="2293" y="280"/>
                      <a:pt x="1971" y="102"/>
                    </a:cubicBezTo>
                    <a:cubicBezTo>
                      <a:pt x="1836" y="29"/>
                      <a:pt x="1687" y="1"/>
                      <a:pt x="1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8"/>
              <p:cNvSpPr/>
              <p:nvPr/>
            </p:nvSpPr>
            <p:spPr>
              <a:xfrm>
                <a:off x="7716266" y="1431919"/>
                <a:ext cx="134529" cy="253662"/>
              </a:xfrm>
              <a:custGeom>
                <a:avLst/>
                <a:gdLst/>
                <a:ahLst/>
                <a:cxnLst/>
                <a:rect l="l" t="t" r="r" b="b"/>
                <a:pathLst>
                  <a:path w="2132" h="4020" extrusionOk="0">
                    <a:moveTo>
                      <a:pt x="1202" y="0"/>
                    </a:moveTo>
                    <a:cubicBezTo>
                      <a:pt x="1179" y="0"/>
                      <a:pt x="1167" y="2"/>
                      <a:pt x="1167" y="2"/>
                    </a:cubicBezTo>
                    <a:cubicBezTo>
                      <a:pt x="976" y="621"/>
                      <a:pt x="1072" y="1240"/>
                      <a:pt x="1048" y="1514"/>
                    </a:cubicBezTo>
                    <a:cubicBezTo>
                      <a:pt x="1000" y="2002"/>
                      <a:pt x="750" y="2681"/>
                      <a:pt x="679" y="2919"/>
                    </a:cubicBezTo>
                    <a:cubicBezTo>
                      <a:pt x="595" y="2954"/>
                      <a:pt x="453" y="3014"/>
                      <a:pt x="405" y="3074"/>
                    </a:cubicBezTo>
                    <a:cubicBezTo>
                      <a:pt x="345" y="3157"/>
                      <a:pt x="36" y="3359"/>
                      <a:pt x="48" y="3395"/>
                    </a:cubicBezTo>
                    <a:cubicBezTo>
                      <a:pt x="51" y="3420"/>
                      <a:pt x="65" y="3429"/>
                      <a:pt x="86" y="3429"/>
                    </a:cubicBezTo>
                    <a:cubicBezTo>
                      <a:pt x="145" y="3429"/>
                      <a:pt x="254" y="3353"/>
                      <a:pt x="298" y="3335"/>
                    </a:cubicBezTo>
                    <a:lnTo>
                      <a:pt x="298" y="3335"/>
                    </a:lnTo>
                    <a:cubicBezTo>
                      <a:pt x="203" y="3455"/>
                      <a:pt x="0" y="3728"/>
                      <a:pt x="0" y="3776"/>
                    </a:cubicBezTo>
                    <a:cubicBezTo>
                      <a:pt x="0" y="3789"/>
                      <a:pt x="6" y="3794"/>
                      <a:pt x="15" y="3794"/>
                    </a:cubicBezTo>
                    <a:cubicBezTo>
                      <a:pt x="58" y="3794"/>
                      <a:pt x="186" y="3680"/>
                      <a:pt x="274" y="3621"/>
                    </a:cubicBezTo>
                    <a:lnTo>
                      <a:pt x="274" y="3621"/>
                    </a:lnTo>
                    <a:cubicBezTo>
                      <a:pt x="155" y="3728"/>
                      <a:pt x="48" y="3847"/>
                      <a:pt x="60" y="3895"/>
                    </a:cubicBezTo>
                    <a:cubicBezTo>
                      <a:pt x="64" y="3902"/>
                      <a:pt x="73" y="3905"/>
                      <a:pt x="84" y="3905"/>
                    </a:cubicBezTo>
                    <a:cubicBezTo>
                      <a:pt x="135" y="3905"/>
                      <a:pt x="244" y="3848"/>
                      <a:pt x="322" y="3800"/>
                    </a:cubicBezTo>
                    <a:lnTo>
                      <a:pt x="322" y="3800"/>
                    </a:lnTo>
                    <a:cubicBezTo>
                      <a:pt x="262" y="3859"/>
                      <a:pt x="214" y="3907"/>
                      <a:pt x="214" y="3931"/>
                    </a:cubicBezTo>
                    <a:cubicBezTo>
                      <a:pt x="217" y="3955"/>
                      <a:pt x="231" y="3964"/>
                      <a:pt x="252" y="3964"/>
                    </a:cubicBezTo>
                    <a:cubicBezTo>
                      <a:pt x="313" y="3964"/>
                      <a:pt x="435" y="3880"/>
                      <a:pt x="524" y="3836"/>
                    </a:cubicBezTo>
                    <a:lnTo>
                      <a:pt x="524" y="3836"/>
                    </a:lnTo>
                    <a:cubicBezTo>
                      <a:pt x="464" y="3883"/>
                      <a:pt x="417" y="3943"/>
                      <a:pt x="441" y="3978"/>
                    </a:cubicBezTo>
                    <a:cubicBezTo>
                      <a:pt x="448" y="4007"/>
                      <a:pt x="461" y="4019"/>
                      <a:pt x="480" y="4019"/>
                    </a:cubicBezTo>
                    <a:cubicBezTo>
                      <a:pt x="525" y="4019"/>
                      <a:pt x="599" y="3951"/>
                      <a:pt x="691" y="3859"/>
                    </a:cubicBezTo>
                    <a:cubicBezTo>
                      <a:pt x="810" y="3788"/>
                      <a:pt x="941" y="3681"/>
                      <a:pt x="988" y="3562"/>
                    </a:cubicBezTo>
                    <a:cubicBezTo>
                      <a:pt x="1036" y="3490"/>
                      <a:pt x="1072" y="3419"/>
                      <a:pt x="1107" y="3335"/>
                    </a:cubicBezTo>
                    <a:cubicBezTo>
                      <a:pt x="1119" y="3300"/>
                      <a:pt x="1167" y="3264"/>
                      <a:pt x="1167" y="3240"/>
                    </a:cubicBezTo>
                    <a:cubicBezTo>
                      <a:pt x="1465" y="2883"/>
                      <a:pt x="1810" y="1907"/>
                      <a:pt x="1893" y="1704"/>
                    </a:cubicBezTo>
                    <a:cubicBezTo>
                      <a:pt x="2060" y="1276"/>
                      <a:pt x="2131" y="287"/>
                      <a:pt x="1727" y="121"/>
                    </a:cubicBezTo>
                    <a:cubicBezTo>
                      <a:pt x="1450" y="14"/>
                      <a:pt x="1273" y="0"/>
                      <a:pt x="1202"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8"/>
              <p:cNvSpPr/>
              <p:nvPr/>
            </p:nvSpPr>
            <p:spPr>
              <a:xfrm>
                <a:off x="7757534" y="1373677"/>
                <a:ext cx="107522" cy="130175"/>
              </a:xfrm>
              <a:custGeom>
                <a:avLst/>
                <a:gdLst/>
                <a:ahLst/>
                <a:cxnLst/>
                <a:rect l="l" t="t" r="r" b="b"/>
                <a:pathLst>
                  <a:path w="1704" h="2063" extrusionOk="0">
                    <a:moveTo>
                      <a:pt x="462" y="1"/>
                    </a:moveTo>
                    <a:cubicBezTo>
                      <a:pt x="424" y="1"/>
                      <a:pt x="386" y="3"/>
                      <a:pt x="346" y="8"/>
                    </a:cubicBezTo>
                    <a:cubicBezTo>
                      <a:pt x="156" y="32"/>
                      <a:pt x="1" y="270"/>
                      <a:pt x="108" y="639"/>
                    </a:cubicBezTo>
                    <a:cubicBezTo>
                      <a:pt x="239" y="984"/>
                      <a:pt x="346" y="1865"/>
                      <a:pt x="346" y="1865"/>
                    </a:cubicBezTo>
                    <a:cubicBezTo>
                      <a:pt x="535" y="2013"/>
                      <a:pt x="740" y="2063"/>
                      <a:pt x="933" y="2063"/>
                    </a:cubicBezTo>
                    <a:cubicBezTo>
                      <a:pt x="1348" y="2063"/>
                      <a:pt x="1704" y="1830"/>
                      <a:pt x="1704" y="1830"/>
                    </a:cubicBezTo>
                    <a:cubicBezTo>
                      <a:pt x="1704" y="1830"/>
                      <a:pt x="1493" y="1"/>
                      <a:pt x="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8"/>
              <p:cNvSpPr/>
              <p:nvPr/>
            </p:nvSpPr>
            <p:spPr>
              <a:xfrm>
                <a:off x="7331606" y="1888514"/>
                <a:ext cx="301302" cy="357525"/>
              </a:xfrm>
              <a:custGeom>
                <a:avLst/>
                <a:gdLst/>
                <a:ahLst/>
                <a:cxnLst/>
                <a:rect l="l" t="t" r="r" b="b"/>
                <a:pathLst>
                  <a:path w="4775" h="5666" extrusionOk="0">
                    <a:moveTo>
                      <a:pt x="4264" y="0"/>
                    </a:moveTo>
                    <a:cubicBezTo>
                      <a:pt x="4021" y="0"/>
                      <a:pt x="3741" y="76"/>
                      <a:pt x="3655" y="148"/>
                    </a:cubicBezTo>
                    <a:cubicBezTo>
                      <a:pt x="3536" y="243"/>
                      <a:pt x="167" y="5029"/>
                      <a:pt x="167" y="5029"/>
                    </a:cubicBezTo>
                    <a:cubicBezTo>
                      <a:pt x="48" y="5255"/>
                      <a:pt x="0" y="5553"/>
                      <a:pt x="203" y="5660"/>
                    </a:cubicBezTo>
                    <a:cubicBezTo>
                      <a:pt x="210" y="5664"/>
                      <a:pt x="220" y="5666"/>
                      <a:pt x="232" y="5666"/>
                    </a:cubicBezTo>
                    <a:cubicBezTo>
                      <a:pt x="546" y="5666"/>
                      <a:pt x="2235" y="4329"/>
                      <a:pt x="2465" y="3755"/>
                    </a:cubicBezTo>
                    <a:cubicBezTo>
                      <a:pt x="2703" y="3160"/>
                      <a:pt x="3441" y="1898"/>
                      <a:pt x="3810" y="1457"/>
                    </a:cubicBezTo>
                    <a:cubicBezTo>
                      <a:pt x="4179" y="1029"/>
                      <a:pt x="4775" y="350"/>
                      <a:pt x="4632" y="124"/>
                    </a:cubicBezTo>
                    <a:cubicBezTo>
                      <a:pt x="4570" y="34"/>
                      <a:pt x="4425" y="0"/>
                      <a:pt x="42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8"/>
              <p:cNvSpPr/>
              <p:nvPr/>
            </p:nvSpPr>
            <p:spPr>
              <a:xfrm>
                <a:off x="7336843" y="1887820"/>
                <a:ext cx="287799" cy="339857"/>
              </a:xfrm>
              <a:custGeom>
                <a:avLst/>
                <a:gdLst/>
                <a:ahLst/>
                <a:cxnLst/>
                <a:rect l="l" t="t" r="r" b="b"/>
                <a:pathLst>
                  <a:path w="4561" h="5386" extrusionOk="0">
                    <a:moveTo>
                      <a:pt x="4132" y="0"/>
                    </a:moveTo>
                    <a:cubicBezTo>
                      <a:pt x="3834" y="0"/>
                      <a:pt x="3377" y="220"/>
                      <a:pt x="3084" y="432"/>
                    </a:cubicBezTo>
                    <a:cubicBezTo>
                      <a:pt x="2703" y="730"/>
                      <a:pt x="655" y="3838"/>
                      <a:pt x="655" y="3838"/>
                    </a:cubicBezTo>
                    <a:cubicBezTo>
                      <a:pt x="655" y="3838"/>
                      <a:pt x="0" y="5147"/>
                      <a:pt x="24" y="5362"/>
                    </a:cubicBezTo>
                    <a:cubicBezTo>
                      <a:pt x="24" y="5378"/>
                      <a:pt x="36" y="5386"/>
                      <a:pt x="56" y="5386"/>
                    </a:cubicBezTo>
                    <a:cubicBezTo>
                      <a:pt x="295" y="5386"/>
                      <a:pt x="1788" y="4385"/>
                      <a:pt x="2084" y="3838"/>
                    </a:cubicBezTo>
                    <a:cubicBezTo>
                      <a:pt x="2417" y="3242"/>
                      <a:pt x="2953" y="2171"/>
                      <a:pt x="3322" y="1635"/>
                    </a:cubicBezTo>
                    <a:cubicBezTo>
                      <a:pt x="3679" y="1099"/>
                      <a:pt x="4561" y="313"/>
                      <a:pt x="4370" y="87"/>
                    </a:cubicBezTo>
                    <a:cubicBezTo>
                      <a:pt x="4318" y="26"/>
                      <a:pt x="4235" y="0"/>
                      <a:pt x="4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8"/>
              <p:cNvSpPr/>
              <p:nvPr/>
            </p:nvSpPr>
            <p:spPr>
              <a:xfrm>
                <a:off x="7306050" y="1864725"/>
                <a:ext cx="259909" cy="284076"/>
              </a:xfrm>
              <a:custGeom>
                <a:avLst/>
                <a:gdLst/>
                <a:ahLst/>
                <a:cxnLst/>
                <a:rect l="l" t="t" r="r" b="b"/>
                <a:pathLst>
                  <a:path w="4119" h="4502" extrusionOk="0">
                    <a:moveTo>
                      <a:pt x="2485" y="1"/>
                    </a:moveTo>
                    <a:cubicBezTo>
                      <a:pt x="2482" y="1"/>
                      <a:pt x="2479" y="1"/>
                      <a:pt x="2477" y="1"/>
                    </a:cubicBezTo>
                    <a:cubicBezTo>
                      <a:pt x="2084" y="1"/>
                      <a:pt x="1072" y="501"/>
                      <a:pt x="548" y="1120"/>
                    </a:cubicBezTo>
                    <a:cubicBezTo>
                      <a:pt x="227" y="1525"/>
                      <a:pt x="0" y="2406"/>
                      <a:pt x="512" y="3311"/>
                    </a:cubicBezTo>
                    <a:cubicBezTo>
                      <a:pt x="1012" y="4216"/>
                      <a:pt x="1489" y="4501"/>
                      <a:pt x="1489" y="4501"/>
                    </a:cubicBezTo>
                    <a:cubicBezTo>
                      <a:pt x="1489" y="4501"/>
                      <a:pt x="3275" y="1584"/>
                      <a:pt x="3977" y="858"/>
                    </a:cubicBezTo>
                    <a:cubicBezTo>
                      <a:pt x="4119" y="693"/>
                      <a:pt x="2820" y="1"/>
                      <a:pt x="24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8"/>
              <p:cNvSpPr/>
              <p:nvPr/>
            </p:nvSpPr>
            <p:spPr>
              <a:xfrm>
                <a:off x="7295489" y="1912540"/>
                <a:ext cx="184883" cy="238203"/>
              </a:xfrm>
              <a:custGeom>
                <a:avLst/>
                <a:gdLst/>
                <a:ahLst/>
                <a:cxnLst/>
                <a:rect l="l" t="t" r="r" b="b"/>
                <a:pathLst>
                  <a:path w="2930" h="3775" extrusionOk="0">
                    <a:moveTo>
                      <a:pt x="929" y="1"/>
                    </a:moveTo>
                    <a:cubicBezTo>
                      <a:pt x="596" y="417"/>
                      <a:pt x="1" y="1608"/>
                      <a:pt x="489" y="2465"/>
                    </a:cubicBezTo>
                    <a:cubicBezTo>
                      <a:pt x="1001" y="3370"/>
                      <a:pt x="1656" y="3775"/>
                      <a:pt x="1656" y="3775"/>
                    </a:cubicBezTo>
                    <a:cubicBezTo>
                      <a:pt x="1656" y="3775"/>
                      <a:pt x="2334" y="2620"/>
                      <a:pt x="2930" y="1727"/>
                    </a:cubicBezTo>
                    <a:cubicBezTo>
                      <a:pt x="2191" y="1370"/>
                      <a:pt x="977" y="572"/>
                      <a:pt x="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7919765" y="884017"/>
                <a:ext cx="236562" cy="205138"/>
              </a:xfrm>
              <a:custGeom>
                <a:avLst/>
                <a:gdLst/>
                <a:ahLst/>
                <a:cxnLst/>
                <a:rect l="l" t="t" r="r" b="b"/>
                <a:pathLst>
                  <a:path w="3749" h="3251" extrusionOk="0">
                    <a:moveTo>
                      <a:pt x="426" y="1"/>
                    </a:moveTo>
                    <a:cubicBezTo>
                      <a:pt x="1" y="1"/>
                      <a:pt x="514" y="2112"/>
                      <a:pt x="514" y="2112"/>
                    </a:cubicBezTo>
                    <a:cubicBezTo>
                      <a:pt x="755" y="2106"/>
                      <a:pt x="991" y="2086"/>
                      <a:pt x="1234" y="2086"/>
                    </a:cubicBezTo>
                    <a:cubicBezTo>
                      <a:pt x="1891" y="2086"/>
                      <a:pt x="2594" y="2234"/>
                      <a:pt x="3550" y="3208"/>
                    </a:cubicBezTo>
                    <a:cubicBezTo>
                      <a:pt x="3578" y="3237"/>
                      <a:pt x="3599" y="3251"/>
                      <a:pt x="3614" y="3251"/>
                    </a:cubicBezTo>
                    <a:cubicBezTo>
                      <a:pt x="3749" y="3251"/>
                      <a:pt x="3436" y="2214"/>
                      <a:pt x="3383" y="1648"/>
                    </a:cubicBezTo>
                    <a:cubicBezTo>
                      <a:pt x="3347" y="1089"/>
                      <a:pt x="3478" y="1041"/>
                      <a:pt x="3526" y="696"/>
                    </a:cubicBezTo>
                    <a:lnTo>
                      <a:pt x="3526" y="696"/>
                    </a:lnTo>
                    <a:cubicBezTo>
                      <a:pt x="3476" y="713"/>
                      <a:pt x="3390" y="722"/>
                      <a:pt x="3277" y="722"/>
                    </a:cubicBezTo>
                    <a:cubicBezTo>
                      <a:pt x="2634" y="722"/>
                      <a:pt x="1128" y="448"/>
                      <a:pt x="561" y="53"/>
                    </a:cubicBezTo>
                    <a:cubicBezTo>
                      <a:pt x="508" y="17"/>
                      <a:pt x="464" y="1"/>
                      <a:pt x="426"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8075371" y="916451"/>
                <a:ext cx="447063" cy="351341"/>
              </a:xfrm>
              <a:custGeom>
                <a:avLst/>
                <a:gdLst/>
                <a:ahLst/>
                <a:cxnLst/>
                <a:rect l="l" t="t" r="r" b="b"/>
                <a:pathLst>
                  <a:path w="7085" h="5568" extrusionOk="0">
                    <a:moveTo>
                      <a:pt x="1295" y="0"/>
                    </a:moveTo>
                    <a:cubicBezTo>
                      <a:pt x="756" y="0"/>
                      <a:pt x="322" y="74"/>
                      <a:pt x="322" y="74"/>
                    </a:cubicBezTo>
                    <a:lnTo>
                      <a:pt x="60" y="1813"/>
                    </a:lnTo>
                    <a:lnTo>
                      <a:pt x="0" y="2515"/>
                    </a:lnTo>
                    <a:cubicBezTo>
                      <a:pt x="0" y="2515"/>
                      <a:pt x="357" y="2634"/>
                      <a:pt x="1334" y="4170"/>
                    </a:cubicBezTo>
                    <a:cubicBezTo>
                      <a:pt x="1543" y="4496"/>
                      <a:pt x="1785" y="4594"/>
                      <a:pt x="2026" y="4594"/>
                    </a:cubicBezTo>
                    <a:cubicBezTo>
                      <a:pt x="2399" y="4594"/>
                      <a:pt x="2771" y="4361"/>
                      <a:pt x="3025" y="4361"/>
                    </a:cubicBezTo>
                    <a:cubicBezTo>
                      <a:pt x="3029" y="4361"/>
                      <a:pt x="3033" y="4361"/>
                      <a:pt x="3036" y="4361"/>
                    </a:cubicBezTo>
                    <a:cubicBezTo>
                      <a:pt x="4175" y="4415"/>
                      <a:pt x="5132" y="5567"/>
                      <a:pt x="5436" y="5567"/>
                    </a:cubicBezTo>
                    <a:cubicBezTo>
                      <a:pt x="5463" y="5567"/>
                      <a:pt x="5485" y="5559"/>
                      <a:pt x="5501" y="5539"/>
                    </a:cubicBezTo>
                    <a:cubicBezTo>
                      <a:pt x="6144" y="4849"/>
                      <a:pt x="6787" y="3099"/>
                      <a:pt x="6537" y="2730"/>
                    </a:cubicBezTo>
                    <a:cubicBezTo>
                      <a:pt x="6192" y="2206"/>
                      <a:pt x="7085" y="2575"/>
                      <a:pt x="5168" y="1372"/>
                    </a:cubicBezTo>
                    <a:cubicBezTo>
                      <a:pt x="3572" y="372"/>
                      <a:pt x="3286" y="301"/>
                      <a:pt x="2143" y="74"/>
                    </a:cubicBezTo>
                    <a:cubicBezTo>
                      <a:pt x="1862" y="19"/>
                      <a:pt x="1565" y="0"/>
                      <a:pt x="1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7793627" y="763622"/>
                <a:ext cx="264515" cy="287610"/>
              </a:xfrm>
              <a:custGeom>
                <a:avLst/>
                <a:gdLst/>
                <a:ahLst/>
                <a:cxnLst/>
                <a:rect l="l" t="t" r="r" b="b"/>
                <a:pathLst>
                  <a:path w="4192" h="4558" extrusionOk="0">
                    <a:moveTo>
                      <a:pt x="2057" y="0"/>
                    </a:moveTo>
                    <a:cubicBezTo>
                      <a:pt x="1682" y="0"/>
                      <a:pt x="1303" y="137"/>
                      <a:pt x="953" y="377"/>
                    </a:cubicBezTo>
                    <a:cubicBezTo>
                      <a:pt x="120" y="937"/>
                      <a:pt x="0" y="1877"/>
                      <a:pt x="703" y="2937"/>
                    </a:cubicBezTo>
                    <a:cubicBezTo>
                      <a:pt x="834" y="3139"/>
                      <a:pt x="1084" y="3270"/>
                      <a:pt x="1239" y="3437"/>
                    </a:cubicBezTo>
                    <a:cubicBezTo>
                      <a:pt x="1274" y="3544"/>
                      <a:pt x="1572" y="3985"/>
                      <a:pt x="1608" y="4151"/>
                    </a:cubicBezTo>
                    <a:cubicBezTo>
                      <a:pt x="1632" y="4191"/>
                      <a:pt x="1669" y="4206"/>
                      <a:pt x="1712" y="4206"/>
                    </a:cubicBezTo>
                    <a:cubicBezTo>
                      <a:pt x="1775" y="4206"/>
                      <a:pt x="1852" y="4175"/>
                      <a:pt x="1929" y="4140"/>
                    </a:cubicBezTo>
                    <a:cubicBezTo>
                      <a:pt x="2254" y="4371"/>
                      <a:pt x="2439" y="4558"/>
                      <a:pt x="2667" y="4558"/>
                    </a:cubicBezTo>
                    <a:cubicBezTo>
                      <a:pt x="2815" y="4558"/>
                      <a:pt x="2981" y="4479"/>
                      <a:pt x="3215" y="4282"/>
                    </a:cubicBezTo>
                    <a:cubicBezTo>
                      <a:pt x="4001" y="3616"/>
                      <a:pt x="4191" y="1937"/>
                      <a:pt x="3501" y="877"/>
                    </a:cubicBezTo>
                    <a:cubicBezTo>
                      <a:pt x="3086" y="262"/>
                      <a:pt x="2576" y="0"/>
                      <a:pt x="2057"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7794385" y="748793"/>
                <a:ext cx="265272" cy="176554"/>
              </a:xfrm>
              <a:custGeom>
                <a:avLst/>
                <a:gdLst/>
                <a:ahLst/>
                <a:cxnLst/>
                <a:rect l="l" t="t" r="r" b="b"/>
                <a:pathLst>
                  <a:path w="4204" h="2798" extrusionOk="0">
                    <a:moveTo>
                      <a:pt x="2433" y="0"/>
                    </a:moveTo>
                    <a:cubicBezTo>
                      <a:pt x="2132" y="0"/>
                      <a:pt x="1776" y="97"/>
                      <a:pt x="1346" y="326"/>
                    </a:cubicBezTo>
                    <a:cubicBezTo>
                      <a:pt x="0" y="1041"/>
                      <a:pt x="96" y="2053"/>
                      <a:pt x="310" y="2220"/>
                    </a:cubicBezTo>
                    <a:lnTo>
                      <a:pt x="1441" y="1981"/>
                    </a:lnTo>
                    <a:lnTo>
                      <a:pt x="2441" y="2184"/>
                    </a:lnTo>
                    <a:cubicBezTo>
                      <a:pt x="2441" y="2184"/>
                      <a:pt x="2477" y="1993"/>
                      <a:pt x="2596" y="1934"/>
                    </a:cubicBezTo>
                    <a:cubicBezTo>
                      <a:pt x="2623" y="1918"/>
                      <a:pt x="2650" y="1911"/>
                      <a:pt x="2676" y="1911"/>
                    </a:cubicBezTo>
                    <a:cubicBezTo>
                      <a:pt x="2892" y="1911"/>
                      <a:pt x="3068" y="2386"/>
                      <a:pt x="3036" y="2577"/>
                    </a:cubicBezTo>
                    <a:cubicBezTo>
                      <a:pt x="3024" y="2756"/>
                      <a:pt x="3363" y="2798"/>
                      <a:pt x="3679" y="2798"/>
                    </a:cubicBezTo>
                    <a:cubicBezTo>
                      <a:pt x="3950" y="2798"/>
                      <a:pt x="4203" y="2767"/>
                      <a:pt x="4203" y="2767"/>
                    </a:cubicBezTo>
                    <a:cubicBezTo>
                      <a:pt x="4203" y="2767"/>
                      <a:pt x="4168" y="1410"/>
                      <a:pt x="3679" y="755"/>
                    </a:cubicBezTo>
                    <a:cubicBezTo>
                      <a:pt x="3363" y="330"/>
                      <a:pt x="2990" y="0"/>
                      <a:pt x="24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a:off x="7779367" y="853540"/>
                <a:ext cx="181097" cy="112697"/>
              </a:xfrm>
              <a:custGeom>
                <a:avLst/>
                <a:gdLst/>
                <a:ahLst/>
                <a:cxnLst/>
                <a:rect l="l" t="t" r="r" b="b"/>
                <a:pathLst>
                  <a:path w="2870" h="1786" extrusionOk="0">
                    <a:moveTo>
                      <a:pt x="1524" y="1"/>
                    </a:moveTo>
                    <a:cubicBezTo>
                      <a:pt x="974" y="1"/>
                      <a:pt x="393" y="155"/>
                      <a:pt x="393" y="155"/>
                    </a:cubicBezTo>
                    <a:cubicBezTo>
                      <a:pt x="238" y="452"/>
                      <a:pt x="0" y="726"/>
                      <a:pt x="417" y="810"/>
                    </a:cubicBezTo>
                    <a:cubicBezTo>
                      <a:pt x="834" y="869"/>
                      <a:pt x="2620" y="821"/>
                      <a:pt x="2786" y="1786"/>
                    </a:cubicBezTo>
                    <a:cubicBezTo>
                      <a:pt x="2870" y="1750"/>
                      <a:pt x="2810" y="595"/>
                      <a:pt x="2298" y="190"/>
                    </a:cubicBezTo>
                    <a:cubicBezTo>
                      <a:pt x="2117" y="47"/>
                      <a:pt x="1825" y="1"/>
                      <a:pt x="1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a:off x="7910048" y="693580"/>
                <a:ext cx="139830" cy="172768"/>
              </a:xfrm>
              <a:custGeom>
                <a:avLst/>
                <a:gdLst/>
                <a:ahLst/>
                <a:cxnLst/>
                <a:rect l="l" t="t" r="r" b="b"/>
                <a:pathLst>
                  <a:path w="2216" h="2738" extrusionOk="0">
                    <a:moveTo>
                      <a:pt x="1062" y="0"/>
                    </a:moveTo>
                    <a:cubicBezTo>
                      <a:pt x="655" y="0"/>
                      <a:pt x="167" y="419"/>
                      <a:pt x="72" y="928"/>
                    </a:cubicBezTo>
                    <a:cubicBezTo>
                      <a:pt x="1" y="1273"/>
                      <a:pt x="608" y="1392"/>
                      <a:pt x="1025" y="1618"/>
                    </a:cubicBezTo>
                    <a:cubicBezTo>
                      <a:pt x="1430" y="1844"/>
                      <a:pt x="2215" y="2737"/>
                      <a:pt x="2215" y="2737"/>
                    </a:cubicBezTo>
                    <a:cubicBezTo>
                      <a:pt x="2096" y="1630"/>
                      <a:pt x="1692" y="368"/>
                      <a:pt x="1358" y="94"/>
                    </a:cubicBezTo>
                    <a:cubicBezTo>
                      <a:pt x="1271" y="29"/>
                      <a:pt x="1169" y="0"/>
                      <a:pt x="1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7921343" y="700837"/>
                <a:ext cx="64173" cy="50165"/>
              </a:xfrm>
              <a:custGeom>
                <a:avLst/>
                <a:gdLst/>
                <a:ahLst/>
                <a:cxnLst/>
                <a:rect l="l" t="t" r="r" b="b"/>
                <a:pathLst>
                  <a:path w="1017" h="795" extrusionOk="0">
                    <a:moveTo>
                      <a:pt x="823" y="0"/>
                    </a:moveTo>
                    <a:cubicBezTo>
                      <a:pt x="812" y="0"/>
                      <a:pt x="800" y="1"/>
                      <a:pt x="786" y="3"/>
                    </a:cubicBezTo>
                    <a:cubicBezTo>
                      <a:pt x="548" y="39"/>
                      <a:pt x="477" y="146"/>
                      <a:pt x="477" y="146"/>
                    </a:cubicBezTo>
                    <a:cubicBezTo>
                      <a:pt x="477" y="146"/>
                      <a:pt x="600" y="79"/>
                      <a:pt x="666" y="79"/>
                    </a:cubicBezTo>
                    <a:cubicBezTo>
                      <a:pt x="696" y="79"/>
                      <a:pt x="714" y="93"/>
                      <a:pt x="703" y="134"/>
                    </a:cubicBezTo>
                    <a:cubicBezTo>
                      <a:pt x="666" y="236"/>
                      <a:pt x="395" y="404"/>
                      <a:pt x="291" y="404"/>
                    </a:cubicBezTo>
                    <a:cubicBezTo>
                      <a:pt x="262" y="404"/>
                      <a:pt x="245" y="391"/>
                      <a:pt x="251" y="360"/>
                    </a:cubicBezTo>
                    <a:cubicBezTo>
                      <a:pt x="256" y="347"/>
                      <a:pt x="257" y="341"/>
                      <a:pt x="255" y="341"/>
                    </a:cubicBezTo>
                    <a:lnTo>
                      <a:pt x="255" y="341"/>
                    </a:lnTo>
                    <a:cubicBezTo>
                      <a:pt x="237" y="341"/>
                      <a:pt x="1" y="729"/>
                      <a:pt x="1" y="729"/>
                    </a:cubicBezTo>
                    <a:cubicBezTo>
                      <a:pt x="4" y="775"/>
                      <a:pt x="43" y="795"/>
                      <a:pt x="102" y="795"/>
                    </a:cubicBezTo>
                    <a:cubicBezTo>
                      <a:pt x="260" y="795"/>
                      <a:pt x="562" y="655"/>
                      <a:pt x="727" y="491"/>
                    </a:cubicBezTo>
                    <a:cubicBezTo>
                      <a:pt x="940" y="277"/>
                      <a:pt x="1016" y="0"/>
                      <a:pt x="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7830415" y="1054136"/>
                <a:ext cx="368188" cy="492306"/>
              </a:xfrm>
              <a:custGeom>
                <a:avLst/>
                <a:gdLst/>
                <a:ahLst/>
                <a:cxnLst/>
                <a:rect l="l" t="t" r="r" b="b"/>
                <a:pathLst>
                  <a:path w="5835" h="7802" extrusionOk="0">
                    <a:moveTo>
                      <a:pt x="4608" y="1"/>
                    </a:moveTo>
                    <a:cubicBezTo>
                      <a:pt x="4318" y="1"/>
                      <a:pt x="4085" y="36"/>
                      <a:pt x="4085" y="36"/>
                    </a:cubicBezTo>
                    <a:cubicBezTo>
                      <a:pt x="3954" y="429"/>
                      <a:pt x="3311" y="2214"/>
                      <a:pt x="2823" y="3334"/>
                    </a:cubicBezTo>
                    <a:cubicBezTo>
                      <a:pt x="2334" y="4179"/>
                      <a:pt x="1882" y="5191"/>
                      <a:pt x="1513" y="5810"/>
                    </a:cubicBezTo>
                    <a:cubicBezTo>
                      <a:pt x="1311" y="5953"/>
                      <a:pt x="1013" y="5989"/>
                      <a:pt x="810" y="6167"/>
                    </a:cubicBezTo>
                    <a:cubicBezTo>
                      <a:pt x="608" y="6370"/>
                      <a:pt x="489" y="6394"/>
                      <a:pt x="263" y="6465"/>
                    </a:cubicBezTo>
                    <a:cubicBezTo>
                      <a:pt x="186" y="6498"/>
                      <a:pt x="220" y="6611"/>
                      <a:pt x="346" y="6611"/>
                    </a:cubicBezTo>
                    <a:cubicBezTo>
                      <a:pt x="357" y="6611"/>
                      <a:pt x="369" y="6610"/>
                      <a:pt x="382" y="6608"/>
                    </a:cubicBezTo>
                    <a:cubicBezTo>
                      <a:pt x="525" y="6572"/>
                      <a:pt x="810" y="6572"/>
                      <a:pt x="810" y="6572"/>
                    </a:cubicBezTo>
                    <a:lnTo>
                      <a:pt x="810" y="6572"/>
                    </a:lnTo>
                    <a:cubicBezTo>
                      <a:pt x="810" y="6572"/>
                      <a:pt x="632" y="6822"/>
                      <a:pt x="441" y="6977"/>
                    </a:cubicBezTo>
                    <a:cubicBezTo>
                      <a:pt x="251" y="7120"/>
                      <a:pt x="1" y="7358"/>
                      <a:pt x="120" y="7394"/>
                    </a:cubicBezTo>
                    <a:cubicBezTo>
                      <a:pt x="122" y="7394"/>
                      <a:pt x="125" y="7394"/>
                      <a:pt x="128" y="7394"/>
                    </a:cubicBezTo>
                    <a:cubicBezTo>
                      <a:pt x="196" y="7394"/>
                      <a:pt x="378" y="7269"/>
                      <a:pt x="549" y="7144"/>
                    </a:cubicBezTo>
                    <a:lnTo>
                      <a:pt x="549" y="7144"/>
                    </a:lnTo>
                    <a:cubicBezTo>
                      <a:pt x="322" y="7322"/>
                      <a:pt x="96" y="7525"/>
                      <a:pt x="156" y="7584"/>
                    </a:cubicBezTo>
                    <a:cubicBezTo>
                      <a:pt x="166" y="7597"/>
                      <a:pt x="182" y="7603"/>
                      <a:pt x="202" y="7603"/>
                    </a:cubicBezTo>
                    <a:cubicBezTo>
                      <a:pt x="276" y="7603"/>
                      <a:pt x="408" y="7528"/>
                      <a:pt x="549" y="7453"/>
                    </a:cubicBezTo>
                    <a:lnTo>
                      <a:pt x="549" y="7453"/>
                    </a:lnTo>
                    <a:cubicBezTo>
                      <a:pt x="418" y="7560"/>
                      <a:pt x="322" y="7679"/>
                      <a:pt x="382" y="7739"/>
                    </a:cubicBezTo>
                    <a:cubicBezTo>
                      <a:pt x="392" y="7746"/>
                      <a:pt x="405" y="7750"/>
                      <a:pt x="421" y="7750"/>
                    </a:cubicBezTo>
                    <a:cubicBezTo>
                      <a:pt x="484" y="7750"/>
                      <a:pt x="592" y="7700"/>
                      <a:pt x="715" y="7644"/>
                    </a:cubicBezTo>
                    <a:lnTo>
                      <a:pt x="715" y="7644"/>
                    </a:lnTo>
                    <a:cubicBezTo>
                      <a:pt x="632" y="7691"/>
                      <a:pt x="596" y="7751"/>
                      <a:pt x="596" y="7775"/>
                    </a:cubicBezTo>
                    <a:cubicBezTo>
                      <a:pt x="598" y="7793"/>
                      <a:pt x="616" y="7801"/>
                      <a:pt x="646" y="7801"/>
                    </a:cubicBezTo>
                    <a:cubicBezTo>
                      <a:pt x="774" y="7801"/>
                      <a:pt x="1126" y="7644"/>
                      <a:pt x="1453" y="7394"/>
                    </a:cubicBezTo>
                    <a:cubicBezTo>
                      <a:pt x="1751" y="7156"/>
                      <a:pt x="1965" y="6655"/>
                      <a:pt x="2108" y="6358"/>
                    </a:cubicBezTo>
                    <a:cubicBezTo>
                      <a:pt x="2596" y="5858"/>
                      <a:pt x="4013" y="4369"/>
                      <a:pt x="4263" y="3846"/>
                    </a:cubicBezTo>
                    <a:cubicBezTo>
                      <a:pt x="4597" y="3191"/>
                      <a:pt x="5835" y="1095"/>
                      <a:pt x="5680" y="452"/>
                    </a:cubicBezTo>
                    <a:cubicBezTo>
                      <a:pt x="5581" y="77"/>
                      <a:pt x="5034" y="1"/>
                      <a:pt x="4608"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8046029" y="943016"/>
                <a:ext cx="176617" cy="224573"/>
              </a:xfrm>
              <a:custGeom>
                <a:avLst/>
                <a:gdLst/>
                <a:ahLst/>
                <a:cxnLst/>
                <a:rect l="l" t="t" r="r" b="b"/>
                <a:pathLst>
                  <a:path w="2799" h="3559" extrusionOk="0">
                    <a:moveTo>
                      <a:pt x="1495" y="1"/>
                    </a:moveTo>
                    <a:cubicBezTo>
                      <a:pt x="1049" y="1"/>
                      <a:pt x="848" y="420"/>
                      <a:pt x="596" y="1011"/>
                    </a:cubicBezTo>
                    <a:cubicBezTo>
                      <a:pt x="120" y="2190"/>
                      <a:pt x="1" y="3285"/>
                      <a:pt x="1" y="3285"/>
                    </a:cubicBezTo>
                    <a:cubicBezTo>
                      <a:pt x="1" y="3285"/>
                      <a:pt x="2096" y="3380"/>
                      <a:pt x="2573" y="3559"/>
                    </a:cubicBezTo>
                    <a:cubicBezTo>
                      <a:pt x="2799" y="3213"/>
                      <a:pt x="2739" y="1558"/>
                      <a:pt x="2501" y="892"/>
                    </a:cubicBezTo>
                    <a:cubicBezTo>
                      <a:pt x="2275" y="225"/>
                      <a:pt x="1942" y="70"/>
                      <a:pt x="1620" y="11"/>
                    </a:cubicBezTo>
                    <a:cubicBezTo>
                      <a:pt x="1576" y="4"/>
                      <a:pt x="1535" y="1"/>
                      <a:pt x="14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8072342" y="3361279"/>
                <a:ext cx="184883" cy="277577"/>
              </a:xfrm>
              <a:custGeom>
                <a:avLst/>
                <a:gdLst/>
                <a:ahLst/>
                <a:cxnLst/>
                <a:rect l="l" t="t" r="r" b="b"/>
                <a:pathLst>
                  <a:path w="2930" h="4399" extrusionOk="0">
                    <a:moveTo>
                      <a:pt x="929" y="1"/>
                    </a:moveTo>
                    <a:cubicBezTo>
                      <a:pt x="1108" y="180"/>
                      <a:pt x="1560" y="1263"/>
                      <a:pt x="1501" y="1442"/>
                    </a:cubicBezTo>
                    <a:cubicBezTo>
                      <a:pt x="1394" y="939"/>
                      <a:pt x="787" y="272"/>
                      <a:pt x="198" y="272"/>
                    </a:cubicBezTo>
                    <a:cubicBezTo>
                      <a:pt x="132" y="272"/>
                      <a:pt x="66" y="281"/>
                      <a:pt x="1" y="299"/>
                    </a:cubicBezTo>
                    <a:cubicBezTo>
                      <a:pt x="525" y="418"/>
                      <a:pt x="1167" y="1156"/>
                      <a:pt x="989" y="2204"/>
                    </a:cubicBezTo>
                    <a:cubicBezTo>
                      <a:pt x="822" y="3239"/>
                      <a:pt x="1287" y="4335"/>
                      <a:pt x="1965" y="4394"/>
                    </a:cubicBezTo>
                    <a:cubicBezTo>
                      <a:pt x="1965" y="4394"/>
                      <a:pt x="1993" y="4399"/>
                      <a:pt x="2039" y="4399"/>
                    </a:cubicBezTo>
                    <a:cubicBezTo>
                      <a:pt x="2230" y="4399"/>
                      <a:pt x="2738" y="4321"/>
                      <a:pt x="2834" y="3513"/>
                    </a:cubicBezTo>
                    <a:cubicBezTo>
                      <a:pt x="2930" y="2525"/>
                      <a:pt x="1382" y="120"/>
                      <a:pt x="9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8125725" y="2884240"/>
                <a:ext cx="73638" cy="192392"/>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38"/>
            <p:cNvGrpSpPr/>
            <p:nvPr/>
          </p:nvGrpSpPr>
          <p:grpSpPr>
            <a:xfrm>
              <a:off x="8326250" y="-23900"/>
              <a:ext cx="1220922" cy="4629226"/>
              <a:chOff x="8326250" y="-23900"/>
              <a:chExt cx="1220922" cy="4629226"/>
            </a:xfrm>
          </p:grpSpPr>
          <p:grpSp>
            <p:nvGrpSpPr>
              <p:cNvPr id="1139" name="Google Shape;1139;p38"/>
              <p:cNvGrpSpPr/>
              <p:nvPr/>
            </p:nvGrpSpPr>
            <p:grpSpPr>
              <a:xfrm>
                <a:off x="8326250" y="-23900"/>
                <a:ext cx="1220922" cy="4629226"/>
                <a:chOff x="8326271" y="-20999"/>
                <a:chExt cx="1220922" cy="4626450"/>
              </a:xfrm>
            </p:grpSpPr>
            <p:sp>
              <p:nvSpPr>
                <p:cNvPr id="1140" name="Google Shape;1140;p38"/>
                <p:cNvSpPr/>
                <p:nvPr/>
              </p:nvSpPr>
              <p:spPr>
                <a:xfrm>
                  <a:off x="8326271" y="-20999"/>
                  <a:ext cx="1220922" cy="4626450"/>
                </a:xfrm>
                <a:custGeom>
                  <a:avLst/>
                  <a:gdLst/>
                  <a:ahLst/>
                  <a:cxnLst/>
                  <a:rect l="l" t="t" r="r" b="b"/>
                  <a:pathLst>
                    <a:path w="19349" h="67033" extrusionOk="0">
                      <a:moveTo>
                        <a:pt x="1" y="1"/>
                      </a:moveTo>
                      <a:lnTo>
                        <a:pt x="1" y="67033"/>
                      </a:lnTo>
                      <a:lnTo>
                        <a:pt x="19349" y="67033"/>
                      </a:lnTo>
                      <a:lnTo>
                        <a:pt x="193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8382288" y="6248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9021913" y="77372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rot="10800000" flipH="1">
                  <a:off x="8377525" y="15576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rot="10800000" flipH="1">
                  <a:off x="8852125" y="14115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rot="10800000" flipH="1">
                  <a:off x="83822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rot="10800000" flipH="1">
                  <a:off x="90266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rot="10800000" flipH="1">
                  <a:off x="8856888" y="9210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rot="10800000" flipH="1">
                  <a:off x="84870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rot="10800000" flipH="1">
                  <a:off x="88092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rot="10800000" flipH="1">
                  <a:off x="9131463" y="3414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rot="10800000" flipH="1">
                  <a:off x="8639463" y="29837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flipH="1">
                  <a:off x="8529925" y="2197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flipH="1">
                  <a:off x="8377525" y="23431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flipH="1">
                  <a:off x="91790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flipH="1">
                  <a:off x="85346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flipH="1">
                  <a:off x="8704488" y="1852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rot="10800000">
                  <a:off x="8529925" y="26393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rot="10800000">
                  <a:off x="8699725" y="2493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rot="10800000">
                  <a:off x="90647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rot="10800000">
                  <a:off x="87425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rot="10800000">
                  <a:off x="84203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rot="10800000">
                  <a:off x="8912388" y="4066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flipH="1">
                  <a:off x="9021925" y="39165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9021925" y="35641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a:off x="9174325" y="3710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rot="10800000" flipH="1">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rot="10800000">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rot="10800000">
                  <a:off x="8547325" y="35760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rot="10800000" flipH="1">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rot="10800000">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rot="10800000">
                  <a:off x="8487075" y="32799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rot="10800000" flipH="1">
                  <a:off x="9131463" y="281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rot="10800000">
                  <a:off x="8377525" y="1316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 name="Google Shape;1174;p38"/>
              <p:cNvSpPr/>
              <p:nvPr/>
            </p:nvSpPr>
            <p:spPr>
              <a:xfrm>
                <a:off x="90266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87044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88446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85224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9026666" y="4210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44"/>
                                        </p:tgtEl>
                                        <p:attrNameLst>
                                          <p:attrName>style.visibility</p:attrName>
                                        </p:attrNameLst>
                                      </p:cBhvr>
                                      <p:to>
                                        <p:strVal val="visible"/>
                                      </p:to>
                                    </p:set>
                                    <p:animEffect transition="in" filter="fade">
                                      <p:cBhvr>
                                        <p:cTn id="7" dur="1000"/>
                                        <p:tgtEl>
                                          <p:spTgt spid="1044"/>
                                        </p:tgtEl>
                                      </p:cBhvr>
                                    </p:animEffect>
                                    <p:anim calcmode="lin" valueType="num">
                                      <p:cBhvr>
                                        <p:cTn id="8" dur="1000" fill="hold"/>
                                        <p:tgtEl>
                                          <p:spTgt spid="1044"/>
                                        </p:tgtEl>
                                        <p:attrNameLst>
                                          <p:attrName>ppt_x</p:attrName>
                                        </p:attrNameLst>
                                      </p:cBhvr>
                                      <p:tavLst>
                                        <p:tav tm="0">
                                          <p:val>
                                            <p:strVal val="#ppt_x"/>
                                          </p:val>
                                        </p:tav>
                                        <p:tav tm="100000">
                                          <p:val>
                                            <p:strVal val="#ppt_x"/>
                                          </p:val>
                                        </p:tav>
                                      </p:tavLst>
                                    </p:anim>
                                    <p:anim calcmode="lin" valueType="num">
                                      <p:cBhvr>
                                        <p:cTn id="9" dur="1000" fill="hold"/>
                                        <p:tgtEl>
                                          <p:spTgt spid="104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45">
                                            <p:txEl>
                                              <p:pRg st="0" end="0"/>
                                            </p:txEl>
                                          </p:spTgt>
                                        </p:tgtEl>
                                        <p:attrNameLst>
                                          <p:attrName>style.visibility</p:attrName>
                                        </p:attrNameLst>
                                      </p:cBhvr>
                                      <p:to>
                                        <p:strVal val="visible"/>
                                      </p:to>
                                    </p:set>
                                    <p:animEffect transition="in" filter="fade">
                                      <p:cBhvr>
                                        <p:cTn id="12" dur="1000"/>
                                        <p:tgtEl>
                                          <p:spTgt spid="1045">
                                            <p:txEl>
                                              <p:pRg st="0" end="0"/>
                                            </p:txEl>
                                          </p:spTgt>
                                        </p:tgtEl>
                                      </p:cBhvr>
                                    </p:animEffect>
                                    <p:anim calcmode="lin" valueType="num">
                                      <p:cBhvr>
                                        <p:cTn id="13" dur="1000" fill="hold"/>
                                        <p:tgtEl>
                                          <p:spTgt spid="1045">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04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045">
                                            <p:txEl>
                                              <p:pRg st="2" end="2"/>
                                            </p:txEl>
                                          </p:spTgt>
                                        </p:tgtEl>
                                        <p:attrNameLst>
                                          <p:attrName>style.visibility</p:attrName>
                                        </p:attrNameLst>
                                      </p:cBhvr>
                                      <p:to>
                                        <p:strVal val="visible"/>
                                      </p:to>
                                    </p:set>
                                    <p:animEffect transition="in" filter="fade">
                                      <p:cBhvr>
                                        <p:cTn id="19" dur="1000"/>
                                        <p:tgtEl>
                                          <p:spTgt spid="1045">
                                            <p:txEl>
                                              <p:pRg st="2" end="2"/>
                                            </p:txEl>
                                          </p:spTgt>
                                        </p:tgtEl>
                                      </p:cBhvr>
                                    </p:animEffect>
                                    <p:anim calcmode="lin" valueType="num">
                                      <p:cBhvr>
                                        <p:cTn id="20" dur="1000" fill="hold"/>
                                        <p:tgtEl>
                                          <p:spTgt spid="1045">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1045">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045">
                                            <p:txEl>
                                              <p:pRg st="4" end="4"/>
                                            </p:txEl>
                                          </p:spTgt>
                                        </p:tgtEl>
                                        <p:attrNameLst>
                                          <p:attrName>style.visibility</p:attrName>
                                        </p:attrNameLst>
                                      </p:cBhvr>
                                      <p:to>
                                        <p:strVal val="visible"/>
                                      </p:to>
                                    </p:set>
                                    <p:animEffect transition="in" filter="fade">
                                      <p:cBhvr>
                                        <p:cTn id="24" dur="1000"/>
                                        <p:tgtEl>
                                          <p:spTgt spid="1045">
                                            <p:txEl>
                                              <p:pRg st="4" end="4"/>
                                            </p:txEl>
                                          </p:spTgt>
                                        </p:tgtEl>
                                      </p:cBhvr>
                                    </p:animEffect>
                                    <p:anim calcmode="lin" valueType="num">
                                      <p:cBhvr>
                                        <p:cTn id="25" dur="1000" fill="hold"/>
                                        <p:tgtEl>
                                          <p:spTgt spid="1045">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1045">
                                            <p:txEl>
                                              <p:pRg st="4" end="4"/>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045">
                                            <p:txEl>
                                              <p:pRg st="5" end="5"/>
                                            </p:txEl>
                                          </p:spTgt>
                                        </p:tgtEl>
                                        <p:attrNameLst>
                                          <p:attrName>style.visibility</p:attrName>
                                        </p:attrNameLst>
                                      </p:cBhvr>
                                      <p:to>
                                        <p:strVal val="visible"/>
                                      </p:to>
                                    </p:set>
                                    <p:animEffect transition="in" filter="fade">
                                      <p:cBhvr>
                                        <p:cTn id="29" dur="1000"/>
                                        <p:tgtEl>
                                          <p:spTgt spid="1045">
                                            <p:txEl>
                                              <p:pRg st="5" end="5"/>
                                            </p:txEl>
                                          </p:spTgt>
                                        </p:tgtEl>
                                      </p:cBhvr>
                                    </p:animEffect>
                                    <p:anim calcmode="lin" valueType="num">
                                      <p:cBhvr>
                                        <p:cTn id="30" dur="1000" fill="hold"/>
                                        <p:tgtEl>
                                          <p:spTgt spid="1045">
                                            <p:txEl>
                                              <p:pRg st="5" end="5"/>
                                            </p:txEl>
                                          </p:spTgt>
                                        </p:tgtEl>
                                        <p:attrNameLst>
                                          <p:attrName>ppt_x</p:attrName>
                                        </p:attrNameLst>
                                      </p:cBhvr>
                                      <p:tavLst>
                                        <p:tav tm="0">
                                          <p:val>
                                            <p:strVal val="#ppt_x"/>
                                          </p:val>
                                        </p:tav>
                                        <p:tav tm="100000">
                                          <p:val>
                                            <p:strVal val="#ppt_x"/>
                                          </p:val>
                                        </p:tav>
                                      </p:tavLst>
                                    </p:anim>
                                    <p:anim calcmode="lin" valueType="num">
                                      <p:cBhvr>
                                        <p:cTn id="31" dur="1000" fill="hold"/>
                                        <p:tgtEl>
                                          <p:spTgt spid="1045">
                                            <p:txEl>
                                              <p:pRg st="5" end="5"/>
                                            </p:txEl>
                                          </p:spTgt>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045">
                                            <p:txEl>
                                              <p:pRg st="6" end="6"/>
                                            </p:txEl>
                                          </p:spTgt>
                                        </p:tgtEl>
                                        <p:attrNameLst>
                                          <p:attrName>style.visibility</p:attrName>
                                        </p:attrNameLst>
                                      </p:cBhvr>
                                      <p:to>
                                        <p:strVal val="visible"/>
                                      </p:to>
                                    </p:set>
                                    <p:animEffect transition="in" filter="fade">
                                      <p:cBhvr>
                                        <p:cTn id="34" dur="1000"/>
                                        <p:tgtEl>
                                          <p:spTgt spid="1045">
                                            <p:txEl>
                                              <p:pRg st="6" end="6"/>
                                            </p:txEl>
                                          </p:spTgt>
                                        </p:tgtEl>
                                      </p:cBhvr>
                                    </p:animEffect>
                                    <p:anim calcmode="lin" valueType="num">
                                      <p:cBhvr>
                                        <p:cTn id="35" dur="1000" fill="hold"/>
                                        <p:tgtEl>
                                          <p:spTgt spid="1045">
                                            <p:txEl>
                                              <p:pRg st="6" end="6"/>
                                            </p:txEl>
                                          </p:spTgt>
                                        </p:tgtEl>
                                        <p:attrNameLst>
                                          <p:attrName>ppt_x</p:attrName>
                                        </p:attrNameLst>
                                      </p:cBhvr>
                                      <p:tavLst>
                                        <p:tav tm="0">
                                          <p:val>
                                            <p:strVal val="#ppt_x"/>
                                          </p:val>
                                        </p:tav>
                                        <p:tav tm="100000">
                                          <p:val>
                                            <p:strVal val="#ppt_x"/>
                                          </p:val>
                                        </p:tav>
                                      </p:tavLst>
                                    </p:anim>
                                    <p:anim calcmode="lin" valueType="num">
                                      <p:cBhvr>
                                        <p:cTn id="36" dur="1000" fill="hold"/>
                                        <p:tgtEl>
                                          <p:spTgt spid="1045">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4" grpId="0"/>
      <p:bldP spid="104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2"/>
        <p:cNvGrpSpPr/>
        <p:nvPr/>
      </p:nvGrpSpPr>
      <p:grpSpPr>
        <a:xfrm>
          <a:off x="0" y="0"/>
          <a:ext cx="0" cy="0"/>
          <a:chOff x="0" y="0"/>
          <a:chExt cx="0" cy="0"/>
        </a:xfrm>
      </p:grpSpPr>
      <p:sp>
        <p:nvSpPr>
          <p:cNvPr id="1183" name="Google Shape;1183;p39"/>
          <p:cNvSpPr/>
          <p:nvPr/>
        </p:nvSpPr>
        <p:spPr>
          <a:xfrm>
            <a:off x="806825" y="2408881"/>
            <a:ext cx="5935200" cy="10356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9"/>
          <p:cNvSpPr/>
          <p:nvPr/>
        </p:nvSpPr>
        <p:spPr>
          <a:xfrm>
            <a:off x="806825" y="3482625"/>
            <a:ext cx="5935200" cy="10356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9"/>
          <p:cNvSpPr/>
          <p:nvPr/>
        </p:nvSpPr>
        <p:spPr>
          <a:xfrm>
            <a:off x="806825" y="1335125"/>
            <a:ext cx="5935200" cy="1035600"/>
          </a:xfrm>
          <a:prstGeom prst="rect">
            <a:avLst/>
          </a:prstGeom>
          <a:solidFill>
            <a:srgbClr val="000000">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9"/>
          <p:cNvSpPr txBox="1">
            <a:spLocks noGrp="1"/>
          </p:cNvSpPr>
          <p:nvPr>
            <p:ph type="title"/>
          </p:nvPr>
        </p:nvSpPr>
        <p:spPr>
          <a:xfrm>
            <a:off x="717700" y="541025"/>
            <a:ext cx="7708500" cy="5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CONCEPTS</a:t>
            </a:r>
            <a:endParaRPr/>
          </a:p>
        </p:txBody>
      </p:sp>
      <p:sp>
        <p:nvSpPr>
          <p:cNvPr id="1187" name="Google Shape;1187;p39"/>
          <p:cNvSpPr txBox="1">
            <a:spLocks noGrp="1"/>
          </p:cNvSpPr>
          <p:nvPr>
            <p:ph type="subTitle" idx="5"/>
          </p:nvPr>
        </p:nvSpPr>
        <p:spPr>
          <a:xfrm>
            <a:off x="2085000" y="3999950"/>
            <a:ext cx="4169700" cy="37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 visual fire fighting robot to control the on site activities</a:t>
            </a:r>
            <a:endParaRPr dirty="0"/>
          </a:p>
        </p:txBody>
      </p:sp>
      <p:sp>
        <p:nvSpPr>
          <p:cNvPr id="1188" name="Google Shape;1188;p39"/>
          <p:cNvSpPr txBox="1">
            <a:spLocks noGrp="1"/>
          </p:cNvSpPr>
          <p:nvPr>
            <p:ph type="subTitle" idx="1"/>
          </p:nvPr>
        </p:nvSpPr>
        <p:spPr>
          <a:xfrm>
            <a:off x="2085000" y="2929925"/>
            <a:ext cx="4169700" cy="37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dedicated web based admin panel to control data flow and the robot control</a:t>
            </a:r>
            <a:endParaRPr/>
          </a:p>
        </p:txBody>
      </p:sp>
      <p:sp>
        <p:nvSpPr>
          <p:cNvPr id="1189" name="Google Shape;1189;p39"/>
          <p:cNvSpPr txBox="1">
            <a:spLocks noGrp="1"/>
          </p:cNvSpPr>
          <p:nvPr>
            <p:ph type="subTitle" idx="2"/>
          </p:nvPr>
        </p:nvSpPr>
        <p:spPr>
          <a:xfrm>
            <a:off x="2085000" y="1859900"/>
            <a:ext cx="4169700" cy="37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system has an user friendly mobile application fo the users</a:t>
            </a:r>
            <a:endParaRPr/>
          </a:p>
        </p:txBody>
      </p:sp>
      <p:sp>
        <p:nvSpPr>
          <p:cNvPr id="1190" name="Google Shape;1190;p39"/>
          <p:cNvSpPr txBox="1">
            <a:spLocks noGrp="1"/>
          </p:cNvSpPr>
          <p:nvPr>
            <p:ph type="subTitle" idx="3"/>
          </p:nvPr>
        </p:nvSpPr>
        <p:spPr>
          <a:xfrm>
            <a:off x="2084974" y="1421675"/>
            <a:ext cx="4169700" cy="3708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Mobile Application</a:t>
            </a:r>
            <a:endParaRPr/>
          </a:p>
        </p:txBody>
      </p:sp>
      <p:sp>
        <p:nvSpPr>
          <p:cNvPr id="1191" name="Google Shape;1191;p39"/>
          <p:cNvSpPr txBox="1">
            <a:spLocks noGrp="1"/>
          </p:cNvSpPr>
          <p:nvPr>
            <p:ph type="subTitle" idx="4"/>
          </p:nvPr>
        </p:nvSpPr>
        <p:spPr>
          <a:xfrm>
            <a:off x="2084974" y="2491725"/>
            <a:ext cx="4169700" cy="3708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Admin Panel</a:t>
            </a:r>
            <a:endParaRPr dirty="0"/>
          </a:p>
        </p:txBody>
      </p:sp>
      <p:sp>
        <p:nvSpPr>
          <p:cNvPr id="1192" name="Google Shape;1192;p39"/>
          <p:cNvSpPr txBox="1">
            <a:spLocks noGrp="1"/>
          </p:cNvSpPr>
          <p:nvPr>
            <p:ph type="subTitle" idx="6"/>
          </p:nvPr>
        </p:nvSpPr>
        <p:spPr>
          <a:xfrm flipH="1">
            <a:off x="2084826" y="3561775"/>
            <a:ext cx="4169700" cy="3708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Fire fighting robot</a:t>
            </a:r>
            <a:endParaRPr/>
          </a:p>
        </p:txBody>
      </p:sp>
      <p:sp>
        <p:nvSpPr>
          <p:cNvPr id="1193" name="Google Shape;1193;p39"/>
          <p:cNvSpPr/>
          <p:nvPr/>
        </p:nvSpPr>
        <p:spPr>
          <a:xfrm>
            <a:off x="1105575" y="2640318"/>
            <a:ext cx="467899" cy="572726"/>
          </a:xfrm>
          <a:custGeom>
            <a:avLst/>
            <a:gdLst/>
            <a:ahLst/>
            <a:cxnLst/>
            <a:rect l="l" t="t" r="r" b="b"/>
            <a:pathLst>
              <a:path w="8503" h="10408" extrusionOk="0">
                <a:moveTo>
                  <a:pt x="4690" y="2159"/>
                </a:moveTo>
                <a:cubicBezTo>
                  <a:pt x="4731" y="2159"/>
                  <a:pt x="4772" y="2162"/>
                  <a:pt x="4811" y="2167"/>
                </a:cubicBezTo>
                <a:cubicBezTo>
                  <a:pt x="5383" y="2334"/>
                  <a:pt x="5835" y="2691"/>
                  <a:pt x="6097" y="3167"/>
                </a:cubicBezTo>
                <a:cubicBezTo>
                  <a:pt x="6359" y="3572"/>
                  <a:pt x="6455" y="4096"/>
                  <a:pt x="6383" y="4596"/>
                </a:cubicBezTo>
                <a:cubicBezTo>
                  <a:pt x="6336" y="4954"/>
                  <a:pt x="6217" y="5311"/>
                  <a:pt x="6002" y="5597"/>
                </a:cubicBezTo>
                <a:cubicBezTo>
                  <a:pt x="5907" y="5716"/>
                  <a:pt x="5859" y="5811"/>
                  <a:pt x="5740" y="5906"/>
                </a:cubicBezTo>
                <a:cubicBezTo>
                  <a:pt x="5359" y="6287"/>
                  <a:pt x="4811" y="6454"/>
                  <a:pt x="4216" y="6454"/>
                </a:cubicBezTo>
                <a:cubicBezTo>
                  <a:pt x="3740" y="6454"/>
                  <a:pt x="3287" y="6311"/>
                  <a:pt x="2906" y="5978"/>
                </a:cubicBezTo>
                <a:cubicBezTo>
                  <a:pt x="2644" y="5787"/>
                  <a:pt x="2406" y="5477"/>
                  <a:pt x="2263" y="5192"/>
                </a:cubicBezTo>
                <a:cubicBezTo>
                  <a:pt x="2216" y="5096"/>
                  <a:pt x="2192" y="5025"/>
                  <a:pt x="2168" y="4954"/>
                </a:cubicBezTo>
                <a:cubicBezTo>
                  <a:pt x="1930" y="4263"/>
                  <a:pt x="2144" y="3596"/>
                  <a:pt x="2644" y="3215"/>
                </a:cubicBezTo>
                <a:cubicBezTo>
                  <a:pt x="2750" y="3129"/>
                  <a:pt x="2874" y="3089"/>
                  <a:pt x="2999" y="3089"/>
                </a:cubicBezTo>
                <a:cubicBezTo>
                  <a:pt x="3186" y="3089"/>
                  <a:pt x="3373" y="3177"/>
                  <a:pt x="3502" y="3334"/>
                </a:cubicBezTo>
                <a:cubicBezTo>
                  <a:pt x="3573" y="3429"/>
                  <a:pt x="3621" y="3453"/>
                  <a:pt x="3621" y="3453"/>
                </a:cubicBezTo>
                <a:cubicBezTo>
                  <a:pt x="3621" y="3453"/>
                  <a:pt x="3740" y="3429"/>
                  <a:pt x="3859" y="3215"/>
                </a:cubicBezTo>
                <a:cubicBezTo>
                  <a:pt x="3978" y="3048"/>
                  <a:pt x="4049" y="2834"/>
                  <a:pt x="4049" y="2715"/>
                </a:cubicBezTo>
                <a:cubicBezTo>
                  <a:pt x="4073" y="2524"/>
                  <a:pt x="4168" y="2358"/>
                  <a:pt x="4311" y="2263"/>
                </a:cubicBezTo>
                <a:cubicBezTo>
                  <a:pt x="4421" y="2190"/>
                  <a:pt x="4557" y="2159"/>
                  <a:pt x="4690" y="2159"/>
                </a:cubicBezTo>
                <a:close/>
                <a:moveTo>
                  <a:pt x="4240" y="0"/>
                </a:moveTo>
                <a:cubicBezTo>
                  <a:pt x="1906" y="0"/>
                  <a:pt x="1" y="1905"/>
                  <a:pt x="1" y="4263"/>
                </a:cubicBezTo>
                <a:cubicBezTo>
                  <a:pt x="1" y="6168"/>
                  <a:pt x="1239" y="7811"/>
                  <a:pt x="3025" y="8335"/>
                </a:cubicBezTo>
                <a:lnTo>
                  <a:pt x="3954" y="10216"/>
                </a:lnTo>
                <a:cubicBezTo>
                  <a:pt x="4002" y="10312"/>
                  <a:pt x="4097" y="10407"/>
                  <a:pt x="4216" y="10407"/>
                </a:cubicBezTo>
                <a:cubicBezTo>
                  <a:pt x="4335" y="10407"/>
                  <a:pt x="4430" y="10336"/>
                  <a:pt x="4478" y="10216"/>
                </a:cubicBezTo>
                <a:lnTo>
                  <a:pt x="5407" y="8335"/>
                </a:lnTo>
                <a:cubicBezTo>
                  <a:pt x="7217" y="7811"/>
                  <a:pt x="8455" y="6144"/>
                  <a:pt x="8455" y="4263"/>
                </a:cubicBezTo>
                <a:cubicBezTo>
                  <a:pt x="8503" y="1905"/>
                  <a:pt x="6598" y="0"/>
                  <a:pt x="4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 name="Google Shape;1194;p39"/>
          <p:cNvGrpSpPr/>
          <p:nvPr/>
        </p:nvGrpSpPr>
        <p:grpSpPr>
          <a:xfrm>
            <a:off x="1073993" y="3767721"/>
            <a:ext cx="565243" cy="529810"/>
            <a:chOff x="3191700" y="2323750"/>
            <a:chExt cx="251275" cy="259000"/>
          </a:xfrm>
        </p:grpSpPr>
        <p:sp>
          <p:nvSpPr>
            <p:cNvPr id="1195" name="Google Shape;1195;p39"/>
            <p:cNvSpPr/>
            <p:nvPr/>
          </p:nvSpPr>
          <p:spPr>
            <a:xfrm>
              <a:off x="3256600" y="2389250"/>
              <a:ext cx="52425" cy="50025"/>
            </a:xfrm>
            <a:custGeom>
              <a:avLst/>
              <a:gdLst/>
              <a:ahLst/>
              <a:cxnLst/>
              <a:rect l="l" t="t" r="r" b="b"/>
              <a:pathLst>
                <a:path w="2097" h="2001" extrusionOk="0">
                  <a:moveTo>
                    <a:pt x="1405" y="0"/>
                  </a:moveTo>
                  <a:cubicBezTo>
                    <a:pt x="1358" y="238"/>
                    <a:pt x="1334" y="405"/>
                    <a:pt x="1239" y="548"/>
                  </a:cubicBezTo>
                  <a:cubicBezTo>
                    <a:pt x="1144" y="762"/>
                    <a:pt x="929" y="881"/>
                    <a:pt x="691" y="881"/>
                  </a:cubicBezTo>
                  <a:cubicBezTo>
                    <a:pt x="477" y="881"/>
                    <a:pt x="334" y="786"/>
                    <a:pt x="215" y="714"/>
                  </a:cubicBezTo>
                  <a:lnTo>
                    <a:pt x="167" y="691"/>
                  </a:lnTo>
                  <a:cubicBezTo>
                    <a:pt x="0" y="881"/>
                    <a:pt x="24" y="1143"/>
                    <a:pt x="96" y="1286"/>
                  </a:cubicBezTo>
                  <a:cubicBezTo>
                    <a:pt x="191" y="1643"/>
                    <a:pt x="548" y="2000"/>
                    <a:pt x="1024" y="2000"/>
                  </a:cubicBezTo>
                  <a:cubicBezTo>
                    <a:pt x="1667" y="2000"/>
                    <a:pt x="1977" y="1524"/>
                    <a:pt x="2025" y="1119"/>
                  </a:cubicBezTo>
                  <a:cubicBezTo>
                    <a:pt x="2096" y="691"/>
                    <a:pt x="1906" y="191"/>
                    <a:pt x="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9"/>
            <p:cNvSpPr/>
            <p:nvPr/>
          </p:nvSpPr>
          <p:spPr>
            <a:xfrm>
              <a:off x="3191700" y="2323750"/>
              <a:ext cx="181625" cy="181600"/>
            </a:xfrm>
            <a:custGeom>
              <a:avLst/>
              <a:gdLst/>
              <a:ahLst/>
              <a:cxnLst/>
              <a:rect l="l" t="t" r="r" b="b"/>
              <a:pathLst>
                <a:path w="7265" h="7264" extrusionOk="0">
                  <a:moveTo>
                    <a:pt x="3901" y="2001"/>
                  </a:moveTo>
                  <a:cubicBezTo>
                    <a:pt x="3951" y="2001"/>
                    <a:pt x="4001" y="2009"/>
                    <a:pt x="4049" y="2025"/>
                  </a:cubicBezTo>
                  <a:cubicBezTo>
                    <a:pt x="4478" y="2144"/>
                    <a:pt x="4811" y="2382"/>
                    <a:pt x="5002" y="2739"/>
                  </a:cubicBezTo>
                  <a:cubicBezTo>
                    <a:pt x="5192" y="3072"/>
                    <a:pt x="5287" y="3430"/>
                    <a:pt x="5216" y="3811"/>
                  </a:cubicBezTo>
                  <a:cubicBezTo>
                    <a:pt x="5168" y="4216"/>
                    <a:pt x="4978" y="4525"/>
                    <a:pt x="4740" y="4811"/>
                  </a:cubicBezTo>
                  <a:cubicBezTo>
                    <a:pt x="4454" y="5097"/>
                    <a:pt x="4049" y="5240"/>
                    <a:pt x="3620" y="5240"/>
                  </a:cubicBezTo>
                  <a:cubicBezTo>
                    <a:pt x="3263" y="5240"/>
                    <a:pt x="2930" y="5121"/>
                    <a:pt x="2620" y="4882"/>
                  </a:cubicBezTo>
                  <a:cubicBezTo>
                    <a:pt x="2358" y="4692"/>
                    <a:pt x="2192" y="4406"/>
                    <a:pt x="2073" y="4120"/>
                  </a:cubicBezTo>
                  <a:cubicBezTo>
                    <a:pt x="1906" y="3573"/>
                    <a:pt x="2073" y="3072"/>
                    <a:pt x="2454" y="2787"/>
                  </a:cubicBezTo>
                  <a:cubicBezTo>
                    <a:pt x="2541" y="2717"/>
                    <a:pt x="2632" y="2692"/>
                    <a:pt x="2718" y="2692"/>
                  </a:cubicBezTo>
                  <a:cubicBezTo>
                    <a:pt x="2865" y="2692"/>
                    <a:pt x="2997" y="2765"/>
                    <a:pt x="3073" y="2811"/>
                  </a:cubicBezTo>
                  <a:cubicBezTo>
                    <a:pt x="3144" y="2834"/>
                    <a:pt x="3216" y="2906"/>
                    <a:pt x="3263" y="2906"/>
                  </a:cubicBezTo>
                  <a:lnTo>
                    <a:pt x="3287" y="2906"/>
                  </a:lnTo>
                  <a:cubicBezTo>
                    <a:pt x="3287" y="2906"/>
                    <a:pt x="3335" y="2811"/>
                    <a:pt x="3382" y="2477"/>
                  </a:cubicBezTo>
                  <a:cubicBezTo>
                    <a:pt x="3406" y="2334"/>
                    <a:pt x="3454" y="2191"/>
                    <a:pt x="3620" y="2096"/>
                  </a:cubicBezTo>
                  <a:cubicBezTo>
                    <a:pt x="3700" y="2033"/>
                    <a:pt x="3800" y="2001"/>
                    <a:pt x="3901" y="2001"/>
                  </a:cubicBezTo>
                  <a:close/>
                  <a:moveTo>
                    <a:pt x="3644" y="0"/>
                  </a:moveTo>
                  <a:cubicBezTo>
                    <a:pt x="1644" y="0"/>
                    <a:pt x="1" y="1644"/>
                    <a:pt x="1" y="3644"/>
                  </a:cubicBezTo>
                  <a:cubicBezTo>
                    <a:pt x="1" y="5644"/>
                    <a:pt x="1620" y="7264"/>
                    <a:pt x="3644" y="7264"/>
                  </a:cubicBezTo>
                  <a:cubicBezTo>
                    <a:pt x="5645" y="7264"/>
                    <a:pt x="7264" y="5644"/>
                    <a:pt x="7264" y="3644"/>
                  </a:cubicBezTo>
                  <a:cubicBezTo>
                    <a:pt x="7264" y="1644"/>
                    <a:pt x="5645" y="0"/>
                    <a:pt x="3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9"/>
            <p:cNvSpPr/>
            <p:nvPr/>
          </p:nvSpPr>
          <p:spPr>
            <a:xfrm>
              <a:off x="3211950" y="2493425"/>
              <a:ext cx="142325" cy="89325"/>
            </a:xfrm>
            <a:custGeom>
              <a:avLst/>
              <a:gdLst/>
              <a:ahLst/>
              <a:cxnLst/>
              <a:rect l="l" t="t" r="r" b="b"/>
              <a:pathLst>
                <a:path w="5693" h="3573" extrusionOk="0">
                  <a:moveTo>
                    <a:pt x="1524" y="2334"/>
                  </a:moveTo>
                  <a:cubicBezTo>
                    <a:pt x="1691" y="2334"/>
                    <a:pt x="1810" y="2477"/>
                    <a:pt x="1810" y="2620"/>
                  </a:cubicBezTo>
                  <a:cubicBezTo>
                    <a:pt x="1810" y="2811"/>
                    <a:pt x="1667" y="2930"/>
                    <a:pt x="1524" y="2930"/>
                  </a:cubicBezTo>
                  <a:cubicBezTo>
                    <a:pt x="1334" y="2930"/>
                    <a:pt x="1215" y="2787"/>
                    <a:pt x="1215" y="2620"/>
                  </a:cubicBezTo>
                  <a:cubicBezTo>
                    <a:pt x="1215" y="2453"/>
                    <a:pt x="1382" y="2334"/>
                    <a:pt x="1524" y="2334"/>
                  </a:cubicBezTo>
                  <a:close/>
                  <a:moveTo>
                    <a:pt x="4144" y="2334"/>
                  </a:moveTo>
                  <a:cubicBezTo>
                    <a:pt x="4311" y="2334"/>
                    <a:pt x="4430" y="2477"/>
                    <a:pt x="4430" y="2620"/>
                  </a:cubicBezTo>
                  <a:cubicBezTo>
                    <a:pt x="4430" y="2811"/>
                    <a:pt x="4287" y="2930"/>
                    <a:pt x="4144" y="2930"/>
                  </a:cubicBezTo>
                  <a:cubicBezTo>
                    <a:pt x="3954" y="2930"/>
                    <a:pt x="3834" y="2787"/>
                    <a:pt x="3834" y="2620"/>
                  </a:cubicBezTo>
                  <a:cubicBezTo>
                    <a:pt x="3834" y="2477"/>
                    <a:pt x="3954" y="2334"/>
                    <a:pt x="4144" y="2334"/>
                  </a:cubicBezTo>
                  <a:close/>
                  <a:moveTo>
                    <a:pt x="0" y="1"/>
                  </a:moveTo>
                  <a:lnTo>
                    <a:pt x="0" y="2668"/>
                  </a:lnTo>
                  <a:cubicBezTo>
                    <a:pt x="0" y="3168"/>
                    <a:pt x="381" y="3573"/>
                    <a:pt x="858" y="3573"/>
                  </a:cubicBezTo>
                  <a:lnTo>
                    <a:pt x="4835" y="3573"/>
                  </a:lnTo>
                  <a:cubicBezTo>
                    <a:pt x="5311" y="3573"/>
                    <a:pt x="5692" y="3168"/>
                    <a:pt x="5692" y="2668"/>
                  </a:cubicBezTo>
                  <a:lnTo>
                    <a:pt x="5692" y="1"/>
                  </a:lnTo>
                  <a:cubicBezTo>
                    <a:pt x="4954" y="691"/>
                    <a:pt x="3930" y="1072"/>
                    <a:pt x="2858" y="1072"/>
                  </a:cubicBezTo>
                  <a:cubicBezTo>
                    <a:pt x="1739" y="1072"/>
                    <a:pt x="739" y="66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9"/>
            <p:cNvSpPr/>
            <p:nvPr/>
          </p:nvSpPr>
          <p:spPr>
            <a:xfrm>
              <a:off x="3368525" y="2385075"/>
              <a:ext cx="74450" cy="158975"/>
            </a:xfrm>
            <a:custGeom>
              <a:avLst/>
              <a:gdLst/>
              <a:ahLst/>
              <a:cxnLst/>
              <a:rect l="l" t="t" r="r" b="b"/>
              <a:pathLst>
                <a:path w="2978" h="6359" extrusionOk="0">
                  <a:moveTo>
                    <a:pt x="2025" y="0"/>
                  </a:moveTo>
                  <a:cubicBezTo>
                    <a:pt x="1691" y="0"/>
                    <a:pt x="1429" y="262"/>
                    <a:pt x="1429" y="596"/>
                  </a:cubicBezTo>
                  <a:lnTo>
                    <a:pt x="1429" y="2429"/>
                  </a:lnTo>
                  <a:cubicBezTo>
                    <a:pt x="1429" y="2763"/>
                    <a:pt x="1691" y="3025"/>
                    <a:pt x="2025" y="3025"/>
                  </a:cubicBezTo>
                  <a:lnTo>
                    <a:pt x="2382" y="3025"/>
                  </a:lnTo>
                  <a:lnTo>
                    <a:pt x="2382" y="4835"/>
                  </a:lnTo>
                  <a:cubicBezTo>
                    <a:pt x="2382" y="5359"/>
                    <a:pt x="1953" y="5763"/>
                    <a:pt x="1453" y="5763"/>
                  </a:cubicBezTo>
                  <a:lnTo>
                    <a:pt x="1" y="5763"/>
                  </a:lnTo>
                  <a:lnTo>
                    <a:pt x="1" y="6359"/>
                  </a:lnTo>
                  <a:lnTo>
                    <a:pt x="1453" y="6359"/>
                  </a:lnTo>
                  <a:cubicBezTo>
                    <a:pt x="2287" y="6359"/>
                    <a:pt x="2977" y="5668"/>
                    <a:pt x="2977" y="4835"/>
                  </a:cubicBezTo>
                  <a:lnTo>
                    <a:pt x="2977" y="286"/>
                  </a:lnTo>
                  <a:cubicBezTo>
                    <a:pt x="2977" y="143"/>
                    <a:pt x="2811" y="0"/>
                    <a:pt x="2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39"/>
          <p:cNvGrpSpPr/>
          <p:nvPr/>
        </p:nvGrpSpPr>
        <p:grpSpPr>
          <a:xfrm>
            <a:off x="1150155" y="1580561"/>
            <a:ext cx="467891" cy="572721"/>
            <a:chOff x="3191700" y="2850650"/>
            <a:chExt cx="226275" cy="263175"/>
          </a:xfrm>
        </p:grpSpPr>
        <p:sp>
          <p:nvSpPr>
            <p:cNvPr id="1200" name="Google Shape;1200;p39"/>
            <p:cNvSpPr/>
            <p:nvPr/>
          </p:nvSpPr>
          <p:spPr>
            <a:xfrm>
              <a:off x="3191700" y="3084625"/>
              <a:ext cx="169700" cy="29200"/>
            </a:xfrm>
            <a:custGeom>
              <a:avLst/>
              <a:gdLst/>
              <a:ahLst/>
              <a:cxnLst/>
              <a:rect l="l" t="t" r="r" b="b"/>
              <a:pathLst>
                <a:path w="6788" h="1168" extrusionOk="0">
                  <a:moveTo>
                    <a:pt x="1" y="0"/>
                  </a:moveTo>
                  <a:lnTo>
                    <a:pt x="1" y="238"/>
                  </a:lnTo>
                  <a:cubicBezTo>
                    <a:pt x="1" y="738"/>
                    <a:pt x="429" y="1167"/>
                    <a:pt x="929" y="1167"/>
                  </a:cubicBezTo>
                  <a:lnTo>
                    <a:pt x="5883" y="1167"/>
                  </a:lnTo>
                  <a:cubicBezTo>
                    <a:pt x="6383" y="1167"/>
                    <a:pt x="6788" y="738"/>
                    <a:pt x="6788" y="238"/>
                  </a:cubicBezTo>
                  <a:lnTo>
                    <a:pt x="6788" y="0"/>
                  </a:lnTo>
                  <a:cubicBezTo>
                    <a:pt x="6597" y="119"/>
                    <a:pt x="6359" y="167"/>
                    <a:pt x="6121" y="167"/>
                  </a:cubicBezTo>
                  <a:lnTo>
                    <a:pt x="691" y="167"/>
                  </a:lnTo>
                  <a:cubicBezTo>
                    <a:pt x="453" y="167"/>
                    <a:pt x="215" y="11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9"/>
            <p:cNvSpPr/>
            <p:nvPr/>
          </p:nvSpPr>
          <p:spPr>
            <a:xfrm>
              <a:off x="3191700" y="2850650"/>
              <a:ext cx="169700" cy="223275"/>
            </a:xfrm>
            <a:custGeom>
              <a:avLst/>
              <a:gdLst/>
              <a:ahLst/>
              <a:cxnLst/>
              <a:rect l="l" t="t" r="r" b="b"/>
              <a:pathLst>
                <a:path w="6788" h="8931" extrusionOk="0">
                  <a:moveTo>
                    <a:pt x="929" y="0"/>
                  </a:moveTo>
                  <a:cubicBezTo>
                    <a:pt x="429" y="0"/>
                    <a:pt x="1" y="429"/>
                    <a:pt x="1" y="929"/>
                  </a:cubicBezTo>
                  <a:lnTo>
                    <a:pt x="1" y="8549"/>
                  </a:lnTo>
                  <a:cubicBezTo>
                    <a:pt x="96" y="8764"/>
                    <a:pt x="406" y="8931"/>
                    <a:pt x="691" y="8931"/>
                  </a:cubicBezTo>
                  <a:lnTo>
                    <a:pt x="6121" y="8931"/>
                  </a:lnTo>
                  <a:cubicBezTo>
                    <a:pt x="6431" y="8931"/>
                    <a:pt x="6716" y="8788"/>
                    <a:pt x="6788" y="8549"/>
                  </a:cubicBezTo>
                  <a:lnTo>
                    <a:pt x="6788" y="7668"/>
                  </a:lnTo>
                  <a:lnTo>
                    <a:pt x="5454" y="7668"/>
                  </a:lnTo>
                  <a:lnTo>
                    <a:pt x="4621" y="8145"/>
                  </a:lnTo>
                  <a:cubicBezTo>
                    <a:pt x="4502" y="8216"/>
                    <a:pt x="4335" y="8264"/>
                    <a:pt x="4168" y="8264"/>
                  </a:cubicBezTo>
                  <a:cubicBezTo>
                    <a:pt x="3930" y="8264"/>
                    <a:pt x="3740" y="8168"/>
                    <a:pt x="3549" y="8026"/>
                  </a:cubicBezTo>
                  <a:cubicBezTo>
                    <a:pt x="3359" y="7859"/>
                    <a:pt x="3287" y="7621"/>
                    <a:pt x="3287" y="7383"/>
                  </a:cubicBezTo>
                  <a:lnTo>
                    <a:pt x="3287" y="3668"/>
                  </a:lnTo>
                  <a:cubicBezTo>
                    <a:pt x="3287" y="2953"/>
                    <a:pt x="3882" y="2358"/>
                    <a:pt x="4597" y="2358"/>
                  </a:cubicBezTo>
                  <a:lnTo>
                    <a:pt x="6788" y="2358"/>
                  </a:lnTo>
                  <a:lnTo>
                    <a:pt x="6788" y="929"/>
                  </a:lnTo>
                  <a:cubicBezTo>
                    <a:pt x="6788" y="429"/>
                    <a:pt x="6383" y="0"/>
                    <a:pt x="5859" y="0"/>
                  </a:cubicBezTo>
                  <a:lnTo>
                    <a:pt x="5359" y="0"/>
                  </a:lnTo>
                  <a:lnTo>
                    <a:pt x="4978" y="738"/>
                  </a:lnTo>
                  <a:cubicBezTo>
                    <a:pt x="4787" y="1048"/>
                    <a:pt x="4502" y="1215"/>
                    <a:pt x="4168" y="1215"/>
                  </a:cubicBezTo>
                  <a:lnTo>
                    <a:pt x="2644" y="1215"/>
                  </a:lnTo>
                  <a:cubicBezTo>
                    <a:pt x="2287" y="1215"/>
                    <a:pt x="2001" y="1048"/>
                    <a:pt x="1858" y="738"/>
                  </a:cubicBez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9"/>
            <p:cNvSpPr/>
            <p:nvPr/>
          </p:nvSpPr>
          <p:spPr>
            <a:xfrm>
              <a:off x="3289950" y="2924475"/>
              <a:ext cx="128025" cy="116100"/>
            </a:xfrm>
            <a:custGeom>
              <a:avLst/>
              <a:gdLst/>
              <a:ahLst/>
              <a:cxnLst/>
              <a:rect l="l" t="t" r="r" b="b"/>
              <a:pathLst>
                <a:path w="5121" h="4644" extrusionOk="0">
                  <a:moveTo>
                    <a:pt x="2719" y="649"/>
                  </a:moveTo>
                  <a:cubicBezTo>
                    <a:pt x="2778" y="649"/>
                    <a:pt x="2840" y="663"/>
                    <a:pt x="2905" y="691"/>
                  </a:cubicBezTo>
                  <a:cubicBezTo>
                    <a:pt x="3572" y="929"/>
                    <a:pt x="4001" y="1548"/>
                    <a:pt x="3882" y="2239"/>
                  </a:cubicBezTo>
                  <a:cubicBezTo>
                    <a:pt x="3858" y="2572"/>
                    <a:pt x="3691" y="2834"/>
                    <a:pt x="3453" y="3025"/>
                  </a:cubicBezTo>
                  <a:cubicBezTo>
                    <a:pt x="3215" y="3287"/>
                    <a:pt x="2905" y="3382"/>
                    <a:pt x="2548" y="3382"/>
                  </a:cubicBezTo>
                  <a:cubicBezTo>
                    <a:pt x="2239" y="3382"/>
                    <a:pt x="1977" y="3310"/>
                    <a:pt x="1739" y="3096"/>
                  </a:cubicBezTo>
                  <a:cubicBezTo>
                    <a:pt x="1524" y="2905"/>
                    <a:pt x="1357" y="2691"/>
                    <a:pt x="1262" y="2429"/>
                  </a:cubicBezTo>
                  <a:cubicBezTo>
                    <a:pt x="1119" y="2001"/>
                    <a:pt x="1238" y="1572"/>
                    <a:pt x="1596" y="1310"/>
                  </a:cubicBezTo>
                  <a:cubicBezTo>
                    <a:pt x="1669" y="1247"/>
                    <a:pt x="1762" y="1216"/>
                    <a:pt x="1858" y="1216"/>
                  </a:cubicBezTo>
                  <a:cubicBezTo>
                    <a:pt x="1980" y="1216"/>
                    <a:pt x="2109" y="1265"/>
                    <a:pt x="2215" y="1358"/>
                  </a:cubicBezTo>
                  <a:cubicBezTo>
                    <a:pt x="2239" y="1310"/>
                    <a:pt x="2262" y="1191"/>
                    <a:pt x="2262" y="1096"/>
                  </a:cubicBezTo>
                  <a:cubicBezTo>
                    <a:pt x="2262" y="953"/>
                    <a:pt x="2358" y="834"/>
                    <a:pt x="2477" y="738"/>
                  </a:cubicBezTo>
                  <a:cubicBezTo>
                    <a:pt x="2549" y="681"/>
                    <a:pt x="2630" y="649"/>
                    <a:pt x="2719" y="649"/>
                  </a:cubicBezTo>
                  <a:close/>
                  <a:moveTo>
                    <a:pt x="691" y="0"/>
                  </a:moveTo>
                  <a:cubicBezTo>
                    <a:pt x="310" y="0"/>
                    <a:pt x="0" y="310"/>
                    <a:pt x="0" y="691"/>
                  </a:cubicBezTo>
                  <a:lnTo>
                    <a:pt x="0" y="4406"/>
                  </a:lnTo>
                  <a:cubicBezTo>
                    <a:pt x="0" y="4477"/>
                    <a:pt x="48" y="4549"/>
                    <a:pt x="95" y="4596"/>
                  </a:cubicBezTo>
                  <a:cubicBezTo>
                    <a:pt x="167" y="4644"/>
                    <a:pt x="214" y="4644"/>
                    <a:pt x="286" y="4644"/>
                  </a:cubicBezTo>
                  <a:cubicBezTo>
                    <a:pt x="310" y="4644"/>
                    <a:pt x="357" y="4644"/>
                    <a:pt x="405" y="4620"/>
                  </a:cubicBezTo>
                  <a:lnTo>
                    <a:pt x="1381" y="4049"/>
                  </a:lnTo>
                  <a:lnTo>
                    <a:pt x="4453" y="4049"/>
                  </a:lnTo>
                  <a:cubicBezTo>
                    <a:pt x="4834" y="4049"/>
                    <a:pt x="5120" y="3763"/>
                    <a:pt x="5120" y="3358"/>
                  </a:cubicBezTo>
                  <a:lnTo>
                    <a:pt x="5120" y="643"/>
                  </a:lnTo>
                  <a:cubicBezTo>
                    <a:pt x="5120" y="334"/>
                    <a:pt x="4811" y="0"/>
                    <a:pt x="4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9"/>
            <p:cNvSpPr/>
            <p:nvPr/>
          </p:nvSpPr>
          <p:spPr>
            <a:xfrm>
              <a:off x="3334600" y="2959000"/>
              <a:ext cx="38125" cy="35750"/>
            </a:xfrm>
            <a:custGeom>
              <a:avLst/>
              <a:gdLst/>
              <a:ahLst/>
              <a:cxnLst/>
              <a:rect l="l" t="t" r="r" b="b"/>
              <a:pathLst>
                <a:path w="1525" h="1430" extrusionOk="0">
                  <a:moveTo>
                    <a:pt x="1119" y="0"/>
                  </a:moveTo>
                  <a:cubicBezTo>
                    <a:pt x="1048" y="191"/>
                    <a:pt x="929" y="524"/>
                    <a:pt x="667" y="643"/>
                  </a:cubicBezTo>
                  <a:cubicBezTo>
                    <a:pt x="619" y="653"/>
                    <a:pt x="555" y="667"/>
                    <a:pt x="480" y="667"/>
                  </a:cubicBezTo>
                  <a:cubicBezTo>
                    <a:pt x="370" y="667"/>
                    <a:pt x="237" y="637"/>
                    <a:pt x="95" y="524"/>
                  </a:cubicBezTo>
                  <a:cubicBezTo>
                    <a:pt x="0" y="643"/>
                    <a:pt x="48" y="762"/>
                    <a:pt x="72" y="881"/>
                  </a:cubicBezTo>
                  <a:cubicBezTo>
                    <a:pt x="167" y="1120"/>
                    <a:pt x="429" y="1429"/>
                    <a:pt x="762" y="1429"/>
                  </a:cubicBezTo>
                  <a:cubicBezTo>
                    <a:pt x="1238" y="1429"/>
                    <a:pt x="1429" y="1072"/>
                    <a:pt x="1500" y="762"/>
                  </a:cubicBezTo>
                  <a:cubicBezTo>
                    <a:pt x="1524" y="500"/>
                    <a:pt x="1429" y="167"/>
                    <a:pt x="1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199"/>
                                        </p:tgtEl>
                                        <p:attrNameLst>
                                          <p:attrName>style.visibility</p:attrName>
                                        </p:attrNameLst>
                                      </p:cBhvr>
                                      <p:to>
                                        <p:strVal val="visible"/>
                                      </p:to>
                                    </p:set>
                                    <p:animEffect transition="in" filter="barn(inVertical)">
                                      <p:cBhvr>
                                        <p:cTn id="7" dur="500"/>
                                        <p:tgtEl>
                                          <p:spTgt spid="1199"/>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190">
                                            <p:txEl>
                                              <p:pRg st="0" end="0"/>
                                            </p:txEl>
                                          </p:spTgt>
                                        </p:tgtEl>
                                        <p:attrNameLst>
                                          <p:attrName>style.visibility</p:attrName>
                                        </p:attrNameLst>
                                      </p:cBhvr>
                                      <p:to>
                                        <p:strVal val="visible"/>
                                      </p:to>
                                    </p:set>
                                    <p:animEffect transition="in" filter="barn(inVertical)">
                                      <p:cBhvr>
                                        <p:cTn id="10" dur="500"/>
                                        <p:tgtEl>
                                          <p:spTgt spid="1190">
                                            <p:txEl>
                                              <p:pRg st="0" end="0"/>
                                            </p:txEl>
                                          </p:spTgt>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185"/>
                                        </p:tgtEl>
                                        <p:attrNameLst>
                                          <p:attrName>style.visibility</p:attrName>
                                        </p:attrNameLst>
                                      </p:cBhvr>
                                      <p:to>
                                        <p:strVal val="visible"/>
                                      </p:to>
                                    </p:set>
                                    <p:animEffect transition="in" filter="barn(inVertical)">
                                      <p:cBhvr>
                                        <p:cTn id="13" dur="500"/>
                                        <p:tgtEl>
                                          <p:spTgt spid="1185"/>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189">
                                            <p:txEl>
                                              <p:pRg st="0" end="0"/>
                                            </p:txEl>
                                          </p:spTgt>
                                        </p:tgtEl>
                                        <p:attrNameLst>
                                          <p:attrName>style.visibility</p:attrName>
                                        </p:attrNameLst>
                                      </p:cBhvr>
                                      <p:to>
                                        <p:strVal val="visible"/>
                                      </p:to>
                                    </p:set>
                                    <p:animEffect transition="in" filter="barn(inVertical)">
                                      <p:cBhvr>
                                        <p:cTn id="16" dur="500"/>
                                        <p:tgtEl>
                                          <p:spTgt spid="1189">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1193"/>
                                        </p:tgtEl>
                                        <p:attrNameLst>
                                          <p:attrName>style.visibility</p:attrName>
                                        </p:attrNameLst>
                                      </p:cBhvr>
                                      <p:to>
                                        <p:strVal val="visible"/>
                                      </p:to>
                                    </p:set>
                                    <p:animEffect transition="in" filter="barn(inVertical)">
                                      <p:cBhvr>
                                        <p:cTn id="21" dur="500"/>
                                        <p:tgtEl>
                                          <p:spTgt spid="1193"/>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1191">
                                            <p:txEl>
                                              <p:pRg st="0" end="0"/>
                                            </p:txEl>
                                          </p:spTgt>
                                        </p:tgtEl>
                                        <p:attrNameLst>
                                          <p:attrName>style.visibility</p:attrName>
                                        </p:attrNameLst>
                                      </p:cBhvr>
                                      <p:to>
                                        <p:strVal val="visible"/>
                                      </p:to>
                                    </p:set>
                                    <p:animEffect transition="in" filter="barn(inVertical)">
                                      <p:cBhvr>
                                        <p:cTn id="24" dur="500"/>
                                        <p:tgtEl>
                                          <p:spTgt spid="1191">
                                            <p:txEl>
                                              <p:pRg st="0" end="0"/>
                                            </p:txEl>
                                          </p:spTgt>
                                        </p:tgtEl>
                                      </p:cBhvr>
                                    </p:animEffect>
                                  </p:childTnLst>
                                </p:cTn>
                              </p:par>
                              <p:par>
                                <p:cTn id="25" presetID="16" presetClass="entr" presetSubtype="21" fill="hold" grpId="0" nodeType="withEffect">
                                  <p:stCondLst>
                                    <p:cond delay="0"/>
                                  </p:stCondLst>
                                  <p:childTnLst>
                                    <p:set>
                                      <p:cBhvr>
                                        <p:cTn id="26" dur="1" fill="hold">
                                          <p:stCondLst>
                                            <p:cond delay="0"/>
                                          </p:stCondLst>
                                        </p:cTn>
                                        <p:tgtEl>
                                          <p:spTgt spid="1188">
                                            <p:txEl>
                                              <p:pRg st="0" end="0"/>
                                            </p:txEl>
                                          </p:spTgt>
                                        </p:tgtEl>
                                        <p:attrNameLst>
                                          <p:attrName>style.visibility</p:attrName>
                                        </p:attrNameLst>
                                      </p:cBhvr>
                                      <p:to>
                                        <p:strVal val="visible"/>
                                      </p:to>
                                    </p:set>
                                    <p:animEffect transition="in" filter="barn(inVertical)">
                                      <p:cBhvr>
                                        <p:cTn id="27" dur="500"/>
                                        <p:tgtEl>
                                          <p:spTgt spid="1188">
                                            <p:txEl>
                                              <p:pRg st="0" end="0"/>
                                            </p:txEl>
                                          </p:spTgt>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1183"/>
                                        </p:tgtEl>
                                        <p:attrNameLst>
                                          <p:attrName>style.visibility</p:attrName>
                                        </p:attrNameLst>
                                      </p:cBhvr>
                                      <p:to>
                                        <p:strVal val="visible"/>
                                      </p:to>
                                    </p:set>
                                    <p:animEffect transition="in" filter="barn(inVertical)">
                                      <p:cBhvr>
                                        <p:cTn id="30" dur="500"/>
                                        <p:tgtEl>
                                          <p:spTgt spid="1183"/>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194"/>
                                        </p:tgtEl>
                                        <p:attrNameLst>
                                          <p:attrName>style.visibility</p:attrName>
                                        </p:attrNameLst>
                                      </p:cBhvr>
                                      <p:to>
                                        <p:strVal val="visible"/>
                                      </p:to>
                                    </p:set>
                                    <p:animEffect transition="in" filter="barn(inVertical)">
                                      <p:cBhvr>
                                        <p:cTn id="35" dur="500"/>
                                        <p:tgtEl>
                                          <p:spTgt spid="1194"/>
                                        </p:tgtEl>
                                      </p:cBhvr>
                                    </p:animEffect>
                                  </p:childTnLst>
                                </p:cTn>
                              </p:par>
                              <p:par>
                                <p:cTn id="36" presetID="16" presetClass="entr" presetSubtype="21" fill="hold" grpId="0" nodeType="withEffect">
                                  <p:stCondLst>
                                    <p:cond delay="0"/>
                                  </p:stCondLst>
                                  <p:childTnLst>
                                    <p:set>
                                      <p:cBhvr>
                                        <p:cTn id="37" dur="1" fill="hold">
                                          <p:stCondLst>
                                            <p:cond delay="0"/>
                                          </p:stCondLst>
                                        </p:cTn>
                                        <p:tgtEl>
                                          <p:spTgt spid="1192">
                                            <p:txEl>
                                              <p:pRg st="0" end="0"/>
                                            </p:txEl>
                                          </p:spTgt>
                                        </p:tgtEl>
                                        <p:attrNameLst>
                                          <p:attrName>style.visibility</p:attrName>
                                        </p:attrNameLst>
                                      </p:cBhvr>
                                      <p:to>
                                        <p:strVal val="visible"/>
                                      </p:to>
                                    </p:set>
                                    <p:animEffect transition="in" filter="barn(inVertical)">
                                      <p:cBhvr>
                                        <p:cTn id="38" dur="500"/>
                                        <p:tgtEl>
                                          <p:spTgt spid="1192">
                                            <p:txEl>
                                              <p:pRg st="0" end="0"/>
                                            </p:txEl>
                                          </p:spTgt>
                                        </p:tgtEl>
                                      </p:cBhvr>
                                    </p:animEffect>
                                  </p:childTnLst>
                                </p:cTn>
                              </p:par>
                              <p:par>
                                <p:cTn id="39" presetID="16" presetClass="entr" presetSubtype="21" fill="hold" grpId="0" nodeType="withEffect">
                                  <p:stCondLst>
                                    <p:cond delay="0"/>
                                  </p:stCondLst>
                                  <p:childTnLst>
                                    <p:set>
                                      <p:cBhvr>
                                        <p:cTn id="40" dur="1" fill="hold">
                                          <p:stCondLst>
                                            <p:cond delay="0"/>
                                          </p:stCondLst>
                                        </p:cTn>
                                        <p:tgtEl>
                                          <p:spTgt spid="1187">
                                            <p:txEl>
                                              <p:pRg st="0" end="0"/>
                                            </p:txEl>
                                          </p:spTgt>
                                        </p:tgtEl>
                                        <p:attrNameLst>
                                          <p:attrName>style.visibility</p:attrName>
                                        </p:attrNameLst>
                                      </p:cBhvr>
                                      <p:to>
                                        <p:strVal val="visible"/>
                                      </p:to>
                                    </p:set>
                                    <p:animEffect transition="in" filter="barn(inVertical)">
                                      <p:cBhvr>
                                        <p:cTn id="41" dur="500"/>
                                        <p:tgtEl>
                                          <p:spTgt spid="1187">
                                            <p:txEl>
                                              <p:pRg st="0" end="0"/>
                                            </p:txEl>
                                          </p:spTgt>
                                        </p:tgtEl>
                                      </p:cBhvr>
                                    </p:animEffect>
                                  </p:childTnLst>
                                </p:cTn>
                              </p:par>
                              <p:par>
                                <p:cTn id="42" presetID="16" presetClass="entr" presetSubtype="21" fill="hold" grpId="0" nodeType="withEffect">
                                  <p:stCondLst>
                                    <p:cond delay="0"/>
                                  </p:stCondLst>
                                  <p:childTnLst>
                                    <p:set>
                                      <p:cBhvr>
                                        <p:cTn id="43" dur="1" fill="hold">
                                          <p:stCondLst>
                                            <p:cond delay="0"/>
                                          </p:stCondLst>
                                        </p:cTn>
                                        <p:tgtEl>
                                          <p:spTgt spid="1184"/>
                                        </p:tgtEl>
                                        <p:attrNameLst>
                                          <p:attrName>style.visibility</p:attrName>
                                        </p:attrNameLst>
                                      </p:cBhvr>
                                      <p:to>
                                        <p:strVal val="visible"/>
                                      </p:to>
                                    </p:set>
                                    <p:animEffect transition="in" filter="barn(inVertical)">
                                      <p:cBhvr>
                                        <p:cTn id="44" dur="500"/>
                                        <p:tgtEl>
                                          <p:spTgt spid="11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3" grpId="0" animBg="1"/>
      <p:bldP spid="1184" grpId="0" animBg="1"/>
      <p:bldP spid="1185" grpId="0" animBg="1"/>
      <p:bldP spid="1187" grpId="0" build="p"/>
      <p:bldP spid="1188" grpId="0" build="p"/>
      <p:bldP spid="1189" grpId="0" build="p"/>
      <p:bldP spid="1190" grpId="0" build="p"/>
      <p:bldP spid="1191" grpId="0" build="p"/>
      <p:bldP spid="1192" grpId="0" build="p"/>
      <p:bldP spid="119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sp>
        <p:nvSpPr>
          <p:cNvPr id="1208" name="Google Shape;1208;p40"/>
          <p:cNvSpPr txBox="1">
            <a:spLocks noGrp="1"/>
          </p:cNvSpPr>
          <p:nvPr>
            <p:ph type="title"/>
          </p:nvPr>
        </p:nvSpPr>
        <p:spPr>
          <a:xfrm>
            <a:off x="717698" y="3108400"/>
            <a:ext cx="5184600" cy="6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MOTIVATION</a:t>
            </a:r>
            <a:endParaRPr dirty="0"/>
          </a:p>
        </p:txBody>
      </p:sp>
      <p:sp>
        <p:nvSpPr>
          <p:cNvPr id="1209" name="Google Shape;1209;p40"/>
          <p:cNvSpPr txBox="1">
            <a:spLocks noGrp="1"/>
          </p:cNvSpPr>
          <p:nvPr>
            <p:ph type="subTitle" idx="1"/>
          </p:nvPr>
        </p:nvSpPr>
        <p:spPr>
          <a:xfrm>
            <a:off x="717698" y="3810725"/>
            <a:ext cx="5184600" cy="5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0" name="Google Shape;1210;p40"/>
          <p:cNvSpPr txBox="1">
            <a:spLocks noGrp="1"/>
          </p:cNvSpPr>
          <p:nvPr>
            <p:ph type="title" idx="2"/>
          </p:nvPr>
        </p:nvSpPr>
        <p:spPr>
          <a:xfrm>
            <a:off x="717700" y="1653875"/>
            <a:ext cx="1949400" cy="135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10"/>
                                        </p:tgtEl>
                                        <p:attrNameLst>
                                          <p:attrName>style.visibility</p:attrName>
                                        </p:attrNameLst>
                                      </p:cBhvr>
                                      <p:to>
                                        <p:strVal val="visible"/>
                                      </p:to>
                                    </p:set>
                                    <p:animEffect transition="in" filter="fade">
                                      <p:cBhvr>
                                        <p:cTn id="7" dur="1000"/>
                                        <p:tgtEl>
                                          <p:spTgt spid="1210"/>
                                        </p:tgtEl>
                                      </p:cBhvr>
                                    </p:animEffect>
                                    <p:anim calcmode="lin" valueType="num">
                                      <p:cBhvr>
                                        <p:cTn id="8" dur="1000" fill="hold"/>
                                        <p:tgtEl>
                                          <p:spTgt spid="1210"/>
                                        </p:tgtEl>
                                        <p:attrNameLst>
                                          <p:attrName>ppt_x</p:attrName>
                                        </p:attrNameLst>
                                      </p:cBhvr>
                                      <p:tavLst>
                                        <p:tav tm="0">
                                          <p:val>
                                            <p:strVal val="#ppt_x"/>
                                          </p:val>
                                        </p:tav>
                                        <p:tav tm="100000">
                                          <p:val>
                                            <p:strVal val="#ppt_x"/>
                                          </p:val>
                                        </p:tav>
                                      </p:tavLst>
                                    </p:anim>
                                    <p:anim calcmode="lin" valueType="num">
                                      <p:cBhvr>
                                        <p:cTn id="9" dur="1000" fill="hold"/>
                                        <p:tgtEl>
                                          <p:spTgt spid="12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08"/>
                                        </p:tgtEl>
                                        <p:attrNameLst>
                                          <p:attrName>style.visibility</p:attrName>
                                        </p:attrNameLst>
                                      </p:cBhvr>
                                      <p:to>
                                        <p:strVal val="visible"/>
                                      </p:to>
                                    </p:set>
                                    <p:animEffect transition="in" filter="fade">
                                      <p:cBhvr>
                                        <p:cTn id="12" dur="1000"/>
                                        <p:tgtEl>
                                          <p:spTgt spid="1208"/>
                                        </p:tgtEl>
                                      </p:cBhvr>
                                    </p:animEffect>
                                    <p:anim calcmode="lin" valueType="num">
                                      <p:cBhvr>
                                        <p:cTn id="13" dur="1000" fill="hold"/>
                                        <p:tgtEl>
                                          <p:spTgt spid="1208"/>
                                        </p:tgtEl>
                                        <p:attrNameLst>
                                          <p:attrName>ppt_x</p:attrName>
                                        </p:attrNameLst>
                                      </p:cBhvr>
                                      <p:tavLst>
                                        <p:tav tm="0">
                                          <p:val>
                                            <p:strVal val="#ppt_x"/>
                                          </p:val>
                                        </p:tav>
                                        <p:tav tm="100000">
                                          <p:val>
                                            <p:strVal val="#ppt_x"/>
                                          </p:val>
                                        </p:tav>
                                      </p:tavLst>
                                    </p:anim>
                                    <p:anim calcmode="lin" valueType="num">
                                      <p:cBhvr>
                                        <p:cTn id="14" dur="1000" fill="hold"/>
                                        <p:tgtEl>
                                          <p:spTgt spid="120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8" grpId="0"/>
      <p:bldP spid="12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p41"/>
          <p:cNvSpPr/>
          <p:nvPr/>
        </p:nvSpPr>
        <p:spPr>
          <a:xfrm>
            <a:off x="5552185" y="-689880"/>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txBox="1">
            <a:spLocks noGrp="1"/>
          </p:cNvSpPr>
          <p:nvPr>
            <p:ph type="title"/>
          </p:nvPr>
        </p:nvSpPr>
        <p:spPr>
          <a:xfrm>
            <a:off x="717700" y="583100"/>
            <a:ext cx="5196000" cy="8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accent1"/>
              </a:buClr>
              <a:buSzPts val="1100"/>
              <a:buFont typeface="Arial"/>
              <a:buNone/>
            </a:pPr>
            <a:r>
              <a:rPr lang="en" sz="4500" dirty="0"/>
              <a:t>MOTIVATION</a:t>
            </a:r>
            <a:endParaRPr dirty="0"/>
          </a:p>
        </p:txBody>
      </p:sp>
      <p:sp>
        <p:nvSpPr>
          <p:cNvPr id="1217" name="Google Shape;1217;p41"/>
          <p:cNvSpPr txBox="1">
            <a:spLocks noGrp="1"/>
          </p:cNvSpPr>
          <p:nvPr>
            <p:ph type="subTitle" idx="1"/>
          </p:nvPr>
        </p:nvSpPr>
        <p:spPr>
          <a:xfrm>
            <a:off x="717750" y="1496500"/>
            <a:ext cx="5823000" cy="1235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500"/>
              <a:t>The motivation behind this project lies in revolutionizing firefighting efficiency and safety. By creating an interconnected system between user reports, admin control, and firefighting robots, the aim is to significantly reduce response time during fire emergencies. Enhancing communication frameworks, exploring cutting-edge technologies like deep learning, drives the goal of swift, precise, and preemptive actions, ultimately aiming to save lives and minimize the impact of fire disasters.</a:t>
            </a:r>
            <a:endParaRPr sz="1500"/>
          </a:p>
        </p:txBody>
      </p:sp>
      <p:grpSp>
        <p:nvGrpSpPr>
          <p:cNvPr id="1218" name="Google Shape;1218;p41"/>
          <p:cNvGrpSpPr/>
          <p:nvPr/>
        </p:nvGrpSpPr>
        <p:grpSpPr>
          <a:xfrm>
            <a:off x="5673306" y="-556552"/>
            <a:ext cx="3873866" cy="5187729"/>
            <a:chOff x="5673306" y="-556552"/>
            <a:chExt cx="3873866" cy="5187729"/>
          </a:xfrm>
        </p:grpSpPr>
        <p:grpSp>
          <p:nvGrpSpPr>
            <p:cNvPr id="1219" name="Google Shape;1219;p41"/>
            <p:cNvGrpSpPr/>
            <p:nvPr/>
          </p:nvGrpSpPr>
          <p:grpSpPr>
            <a:xfrm>
              <a:off x="5673306" y="-556552"/>
              <a:ext cx="2562135" cy="1763388"/>
              <a:chOff x="5673306" y="-556552"/>
              <a:chExt cx="2562135" cy="1763388"/>
            </a:xfrm>
          </p:grpSpPr>
          <p:sp>
            <p:nvSpPr>
              <p:cNvPr id="1220" name="Google Shape;1220;p41"/>
              <p:cNvSpPr/>
              <p:nvPr/>
            </p:nvSpPr>
            <p:spPr>
              <a:xfrm>
                <a:off x="6060879" y="-455505"/>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6622062" y="-2894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5820646" y="-396234"/>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5673306" y="-556552"/>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1"/>
            <p:cNvGrpSpPr/>
            <p:nvPr/>
          </p:nvGrpSpPr>
          <p:grpSpPr>
            <a:xfrm>
              <a:off x="6385431" y="499672"/>
              <a:ext cx="2137004" cy="4131505"/>
              <a:chOff x="6385431" y="499672"/>
              <a:chExt cx="2137004" cy="4131505"/>
            </a:xfrm>
          </p:grpSpPr>
          <p:sp>
            <p:nvSpPr>
              <p:cNvPr id="1225" name="Google Shape;1225;p41"/>
              <p:cNvSpPr/>
              <p:nvPr/>
            </p:nvSpPr>
            <p:spPr>
              <a:xfrm>
                <a:off x="7873197" y="2311224"/>
                <a:ext cx="519250" cy="1141921"/>
              </a:xfrm>
              <a:custGeom>
                <a:avLst/>
                <a:gdLst/>
                <a:ahLst/>
                <a:cxnLst/>
                <a:rect l="l" t="t" r="r" b="b"/>
                <a:pathLst>
                  <a:path w="8229" h="18097" extrusionOk="0">
                    <a:moveTo>
                      <a:pt x="3740" y="0"/>
                    </a:moveTo>
                    <a:cubicBezTo>
                      <a:pt x="2633" y="0"/>
                      <a:pt x="1509" y="873"/>
                      <a:pt x="1228" y="1723"/>
                    </a:cubicBezTo>
                    <a:cubicBezTo>
                      <a:pt x="704" y="3295"/>
                      <a:pt x="1014" y="4962"/>
                      <a:pt x="1014" y="4962"/>
                    </a:cubicBezTo>
                    <a:lnTo>
                      <a:pt x="1764" y="5855"/>
                    </a:lnTo>
                    <a:cubicBezTo>
                      <a:pt x="1764" y="5855"/>
                      <a:pt x="1818" y="5886"/>
                      <a:pt x="1902" y="5932"/>
                    </a:cubicBezTo>
                    <a:lnTo>
                      <a:pt x="1902" y="5932"/>
                    </a:lnTo>
                    <a:cubicBezTo>
                      <a:pt x="1841" y="5925"/>
                      <a:pt x="1781" y="5921"/>
                      <a:pt x="1721" y="5921"/>
                    </a:cubicBezTo>
                    <a:cubicBezTo>
                      <a:pt x="860" y="5921"/>
                      <a:pt x="57" y="6709"/>
                      <a:pt x="252" y="7831"/>
                    </a:cubicBezTo>
                    <a:cubicBezTo>
                      <a:pt x="417" y="8773"/>
                      <a:pt x="728" y="8937"/>
                      <a:pt x="917" y="8937"/>
                    </a:cubicBezTo>
                    <a:cubicBezTo>
                      <a:pt x="951" y="8937"/>
                      <a:pt x="981" y="8932"/>
                      <a:pt x="1005" y="8925"/>
                    </a:cubicBezTo>
                    <a:lnTo>
                      <a:pt x="1005" y="8925"/>
                    </a:lnTo>
                    <a:cubicBezTo>
                      <a:pt x="847" y="8980"/>
                      <a:pt x="0" y="9066"/>
                      <a:pt x="371" y="10582"/>
                    </a:cubicBezTo>
                    <a:cubicBezTo>
                      <a:pt x="562" y="11335"/>
                      <a:pt x="1475" y="11549"/>
                      <a:pt x="2021" y="11594"/>
                    </a:cubicBezTo>
                    <a:lnTo>
                      <a:pt x="2021" y="11594"/>
                    </a:lnTo>
                    <a:cubicBezTo>
                      <a:pt x="1094" y="11859"/>
                      <a:pt x="525" y="14203"/>
                      <a:pt x="1502" y="15023"/>
                    </a:cubicBezTo>
                    <a:cubicBezTo>
                      <a:pt x="2061" y="15500"/>
                      <a:pt x="4946" y="18096"/>
                      <a:pt x="6741" y="18096"/>
                    </a:cubicBezTo>
                    <a:cubicBezTo>
                      <a:pt x="7049" y="18096"/>
                      <a:pt x="7324" y="18020"/>
                      <a:pt x="7550" y="17844"/>
                    </a:cubicBezTo>
                    <a:cubicBezTo>
                      <a:pt x="7550" y="17844"/>
                      <a:pt x="8229" y="13630"/>
                      <a:pt x="8229" y="12439"/>
                    </a:cubicBezTo>
                    <a:cubicBezTo>
                      <a:pt x="8229" y="11225"/>
                      <a:pt x="7574" y="9153"/>
                      <a:pt x="7550" y="7950"/>
                    </a:cubicBezTo>
                    <a:cubicBezTo>
                      <a:pt x="7538" y="6760"/>
                      <a:pt x="7812" y="4807"/>
                      <a:pt x="8074" y="2426"/>
                    </a:cubicBezTo>
                    <a:cubicBezTo>
                      <a:pt x="8202" y="1209"/>
                      <a:pt x="8199" y="828"/>
                      <a:pt x="7968" y="828"/>
                    </a:cubicBezTo>
                    <a:cubicBezTo>
                      <a:pt x="7748" y="828"/>
                      <a:pt x="7319" y="1177"/>
                      <a:pt x="6598" y="1473"/>
                    </a:cubicBezTo>
                    <a:cubicBezTo>
                      <a:pt x="6168" y="1651"/>
                      <a:pt x="6021" y="2041"/>
                      <a:pt x="5990" y="2391"/>
                    </a:cubicBezTo>
                    <a:lnTo>
                      <a:pt x="5990" y="2391"/>
                    </a:lnTo>
                    <a:cubicBezTo>
                      <a:pt x="5979" y="2345"/>
                      <a:pt x="5967" y="2298"/>
                      <a:pt x="5955" y="2247"/>
                    </a:cubicBezTo>
                    <a:cubicBezTo>
                      <a:pt x="5542" y="585"/>
                      <a:pt x="4646" y="0"/>
                      <a:pt x="3740" y="0"/>
                    </a:cubicBezTo>
                    <a:close/>
                  </a:path>
                </a:pathLst>
              </a:custGeom>
              <a:solidFill>
                <a:srgbClr val="D9D9D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1"/>
              <p:cNvSpPr/>
              <p:nvPr/>
            </p:nvSpPr>
            <p:spPr>
              <a:xfrm>
                <a:off x="6385431" y="4425977"/>
                <a:ext cx="1023600" cy="2052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8091146" y="3096131"/>
                <a:ext cx="314112" cy="85690"/>
              </a:xfrm>
              <a:custGeom>
                <a:avLst/>
                <a:gdLst/>
                <a:ahLst/>
                <a:cxnLst/>
                <a:rect l="l" t="t" r="r" b="b"/>
                <a:pathLst>
                  <a:path w="4978" h="1358" extrusionOk="0">
                    <a:moveTo>
                      <a:pt x="107" y="0"/>
                    </a:moveTo>
                    <a:lnTo>
                      <a:pt x="0" y="691"/>
                    </a:lnTo>
                    <a:lnTo>
                      <a:pt x="4882" y="1357"/>
                    </a:lnTo>
                    <a:lnTo>
                      <a:pt x="4977" y="679"/>
                    </a:lnTo>
                    <a:lnTo>
                      <a:pt x="1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8078337" y="2776780"/>
                <a:ext cx="341939" cy="1062415"/>
              </a:xfrm>
              <a:custGeom>
                <a:avLst/>
                <a:gdLst/>
                <a:ahLst/>
                <a:cxnLst/>
                <a:rect l="l" t="t" r="r" b="b"/>
                <a:pathLst>
                  <a:path w="5419" h="16837" extrusionOk="0">
                    <a:moveTo>
                      <a:pt x="1" y="1"/>
                    </a:moveTo>
                    <a:lnTo>
                      <a:pt x="1" y="16836"/>
                    </a:lnTo>
                    <a:lnTo>
                      <a:pt x="5418" y="16158"/>
                    </a:lnTo>
                    <a:lnTo>
                      <a:pt x="5418" y="15277"/>
                    </a:lnTo>
                    <a:lnTo>
                      <a:pt x="775" y="15812"/>
                    </a:lnTo>
                    <a:lnTo>
                      <a:pt x="775" y="1037"/>
                    </a:lnTo>
                    <a:lnTo>
                      <a:pt x="5418" y="2263"/>
                    </a:lnTo>
                    <a:lnTo>
                      <a:pt x="5418" y="139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1"/>
              <p:cNvSpPr/>
              <p:nvPr/>
            </p:nvSpPr>
            <p:spPr>
              <a:xfrm>
                <a:off x="8009242" y="2512325"/>
                <a:ext cx="160842" cy="138315"/>
              </a:xfrm>
              <a:custGeom>
                <a:avLst/>
                <a:gdLst/>
                <a:ahLst/>
                <a:cxnLst/>
                <a:rect l="l" t="t" r="r" b="b"/>
                <a:pathLst>
                  <a:path w="2549" h="2192" extrusionOk="0">
                    <a:moveTo>
                      <a:pt x="2072" y="1"/>
                    </a:moveTo>
                    <a:cubicBezTo>
                      <a:pt x="1965" y="1"/>
                      <a:pt x="1870" y="49"/>
                      <a:pt x="1763" y="132"/>
                    </a:cubicBezTo>
                    <a:cubicBezTo>
                      <a:pt x="1667" y="60"/>
                      <a:pt x="1572" y="13"/>
                      <a:pt x="1465" y="13"/>
                    </a:cubicBezTo>
                    <a:cubicBezTo>
                      <a:pt x="1120" y="13"/>
                      <a:pt x="870" y="370"/>
                      <a:pt x="870" y="668"/>
                    </a:cubicBezTo>
                    <a:cubicBezTo>
                      <a:pt x="870" y="727"/>
                      <a:pt x="882" y="775"/>
                      <a:pt x="894" y="822"/>
                    </a:cubicBezTo>
                    <a:cubicBezTo>
                      <a:pt x="453" y="882"/>
                      <a:pt x="24" y="1394"/>
                      <a:pt x="1" y="1799"/>
                    </a:cubicBezTo>
                    <a:cubicBezTo>
                      <a:pt x="1" y="1977"/>
                      <a:pt x="120" y="2144"/>
                      <a:pt x="334" y="2192"/>
                    </a:cubicBezTo>
                    <a:cubicBezTo>
                      <a:pt x="370" y="2192"/>
                      <a:pt x="405" y="2156"/>
                      <a:pt x="417" y="2108"/>
                    </a:cubicBezTo>
                    <a:cubicBezTo>
                      <a:pt x="429" y="2073"/>
                      <a:pt x="405" y="2025"/>
                      <a:pt x="358" y="2013"/>
                    </a:cubicBezTo>
                    <a:cubicBezTo>
                      <a:pt x="215" y="1977"/>
                      <a:pt x="167" y="1918"/>
                      <a:pt x="167" y="1799"/>
                    </a:cubicBezTo>
                    <a:cubicBezTo>
                      <a:pt x="167" y="1668"/>
                      <a:pt x="274" y="1442"/>
                      <a:pt x="429" y="1275"/>
                    </a:cubicBezTo>
                    <a:cubicBezTo>
                      <a:pt x="596" y="1120"/>
                      <a:pt x="786" y="1001"/>
                      <a:pt x="953" y="1001"/>
                    </a:cubicBezTo>
                    <a:cubicBezTo>
                      <a:pt x="989" y="1001"/>
                      <a:pt x="1013" y="1001"/>
                      <a:pt x="1048" y="1013"/>
                    </a:cubicBezTo>
                    <a:cubicBezTo>
                      <a:pt x="1057" y="1016"/>
                      <a:pt x="1066" y="1017"/>
                      <a:pt x="1075" y="1017"/>
                    </a:cubicBezTo>
                    <a:cubicBezTo>
                      <a:pt x="1105" y="1017"/>
                      <a:pt x="1134" y="1002"/>
                      <a:pt x="1144" y="965"/>
                    </a:cubicBezTo>
                    <a:cubicBezTo>
                      <a:pt x="1167" y="941"/>
                      <a:pt x="1144" y="894"/>
                      <a:pt x="1120" y="858"/>
                    </a:cubicBezTo>
                    <a:cubicBezTo>
                      <a:pt x="1072" y="822"/>
                      <a:pt x="1048" y="763"/>
                      <a:pt x="1048" y="680"/>
                    </a:cubicBezTo>
                    <a:cubicBezTo>
                      <a:pt x="1048" y="584"/>
                      <a:pt x="1108" y="465"/>
                      <a:pt x="1179" y="358"/>
                    </a:cubicBezTo>
                    <a:cubicBezTo>
                      <a:pt x="1251" y="251"/>
                      <a:pt x="1358" y="191"/>
                      <a:pt x="1465" y="191"/>
                    </a:cubicBezTo>
                    <a:cubicBezTo>
                      <a:pt x="1536" y="191"/>
                      <a:pt x="1608" y="227"/>
                      <a:pt x="1703" y="322"/>
                    </a:cubicBezTo>
                    <a:cubicBezTo>
                      <a:pt x="1715" y="346"/>
                      <a:pt x="1727" y="358"/>
                      <a:pt x="1763" y="358"/>
                    </a:cubicBezTo>
                    <a:cubicBezTo>
                      <a:pt x="1775" y="358"/>
                      <a:pt x="1798" y="346"/>
                      <a:pt x="1822" y="322"/>
                    </a:cubicBezTo>
                    <a:cubicBezTo>
                      <a:pt x="1917" y="203"/>
                      <a:pt x="2013" y="179"/>
                      <a:pt x="2072" y="179"/>
                    </a:cubicBezTo>
                    <a:cubicBezTo>
                      <a:pt x="2191" y="179"/>
                      <a:pt x="2322" y="299"/>
                      <a:pt x="2370" y="501"/>
                    </a:cubicBezTo>
                    <a:cubicBezTo>
                      <a:pt x="2379" y="538"/>
                      <a:pt x="2410" y="568"/>
                      <a:pt x="2446" y="568"/>
                    </a:cubicBezTo>
                    <a:cubicBezTo>
                      <a:pt x="2456" y="568"/>
                      <a:pt x="2467" y="566"/>
                      <a:pt x="2477" y="560"/>
                    </a:cubicBezTo>
                    <a:cubicBezTo>
                      <a:pt x="2525" y="549"/>
                      <a:pt x="2548" y="501"/>
                      <a:pt x="2537" y="465"/>
                    </a:cubicBezTo>
                    <a:cubicBezTo>
                      <a:pt x="2477" y="203"/>
                      <a:pt x="2310" y="1"/>
                      <a:pt x="2072"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1"/>
              <p:cNvSpPr/>
              <p:nvPr/>
            </p:nvSpPr>
            <p:spPr>
              <a:xfrm>
                <a:off x="8200058" y="2858684"/>
                <a:ext cx="184126" cy="157308"/>
              </a:xfrm>
              <a:custGeom>
                <a:avLst/>
                <a:gdLst/>
                <a:ahLst/>
                <a:cxnLst/>
                <a:rect l="l" t="t" r="r" b="b"/>
                <a:pathLst>
                  <a:path w="2918" h="2493" extrusionOk="0">
                    <a:moveTo>
                      <a:pt x="1" y="1"/>
                    </a:moveTo>
                    <a:lnTo>
                      <a:pt x="1" y="1"/>
                    </a:lnTo>
                    <a:cubicBezTo>
                      <a:pt x="13" y="2"/>
                      <a:pt x="25" y="4"/>
                      <a:pt x="37" y="5"/>
                    </a:cubicBezTo>
                    <a:lnTo>
                      <a:pt x="37" y="5"/>
                    </a:lnTo>
                    <a:cubicBezTo>
                      <a:pt x="25" y="3"/>
                      <a:pt x="13" y="2"/>
                      <a:pt x="1" y="1"/>
                    </a:cubicBezTo>
                    <a:close/>
                    <a:moveTo>
                      <a:pt x="37" y="5"/>
                    </a:moveTo>
                    <a:lnTo>
                      <a:pt x="37" y="5"/>
                    </a:lnTo>
                    <a:cubicBezTo>
                      <a:pt x="618" y="98"/>
                      <a:pt x="1404" y="1003"/>
                      <a:pt x="1346" y="1668"/>
                    </a:cubicBezTo>
                    <a:cubicBezTo>
                      <a:pt x="1304" y="2144"/>
                      <a:pt x="1625" y="2492"/>
                      <a:pt x="1991" y="2492"/>
                    </a:cubicBezTo>
                    <a:cubicBezTo>
                      <a:pt x="2137" y="2492"/>
                      <a:pt x="2290" y="2436"/>
                      <a:pt x="2430" y="2310"/>
                    </a:cubicBezTo>
                    <a:cubicBezTo>
                      <a:pt x="2918" y="1846"/>
                      <a:pt x="2263" y="1239"/>
                      <a:pt x="2263" y="1239"/>
                    </a:cubicBezTo>
                    <a:cubicBezTo>
                      <a:pt x="1827" y="472"/>
                      <a:pt x="1297" y="173"/>
                      <a:pt x="37" y="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1"/>
              <p:cNvSpPr/>
              <p:nvPr/>
            </p:nvSpPr>
            <p:spPr>
              <a:xfrm>
                <a:off x="8022745" y="3086855"/>
                <a:ext cx="428323" cy="596800"/>
              </a:xfrm>
              <a:custGeom>
                <a:avLst/>
                <a:gdLst/>
                <a:ahLst/>
                <a:cxnLst/>
                <a:rect l="l" t="t" r="r" b="b"/>
                <a:pathLst>
                  <a:path w="6788" h="9458" extrusionOk="0">
                    <a:moveTo>
                      <a:pt x="76" y="1"/>
                    </a:moveTo>
                    <a:cubicBezTo>
                      <a:pt x="49" y="1"/>
                      <a:pt x="24" y="2"/>
                      <a:pt x="1" y="4"/>
                    </a:cubicBezTo>
                    <a:cubicBezTo>
                      <a:pt x="918" y="468"/>
                      <a:pt x="2323" y="1278"/>
                      <a:pt x="2025" y="5386"/>
                    </a:cubicBezTo>
                    <a:cubicBezTo>
                      <a:pt x="1787" y="8517"/>
                      <a:pt x="2275" y="9315"/>
                      <a:pt x="5287" y="9458"/>
                    </a:cubicBezTo>
                    <a:cubicBezTo>
                      <a:pt x="5287" y="9458"/>
                      <a:pt x="6787" y="8541"/>
                      <a:pt x="6680" y="5767"/>
                    </a:cubicBezTo>
                    <a:cubicBezTo>
                      <a:pt x="6563" y="3044"/>
                      <a:pt x="1459" y="1"/>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1"/>
              <p:cNvSpPr/>
              <p:nvPr/>
            </p:nvSpPr>
            <p:spPr>
              <a:xfrm>
                <a:off x="8192549" y="3229841"/>
                <a:ext cx="251012" cy="412295"/>
              </a:xfrm>
              <a:custGeom>
                <a:avLst/>
                <a:gdLst/>
                <a:ahLst/>
                <a:cxnLst/>
                <a:rect l="l" t="t" r="r" b="b"/>
                <a:pathLst>
                  <a:path w="3978" h="6534" extrusionOk="0">
                    <a:moveTo>
                      <a:pt x="1" y="0"/>
                    </a:moveTo>
                    <a:lnTo>
                      <a:pt x="1" y="0"/>
                    </a:lnTo>
                    <a:cubicBezTo>
                      <a:pt x="1263" y="1501"/>
                      <a:pt x="1787" y="5822"/>
                      <a:pt x="2930" y="6275"/>
                    </a:cubicBezTo>
                    <a:cubicBezTo>
                      <a:pt x="2930" y="6275"/>
                      <a:pt x="2906" y="6534"/>
                      <a:pt x="2952" y="6534"/>
                    </a:cubicBezTo>
                    <a:cubicBezTo>
                      <a:pt x="2998" y="6534"/>
                      <a:pt x="3114" y="6275"/>
                      <a:pt x="3394" y="5239"/>
                    </a:cubicBezTo>
                    <a:cubicBezTo>
                      <a:pt x="3977" y="3167"/>
                      <a:pt x="1263" y="22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1"/>
              <p:cNvSpPr/>
              <p:nvPr/>
            </p:nvSpPr>
            <p:spPr>
              <a:xfrm>
                <a:off x="8194820" y="2925570"/>
                <a:ext cx="232965" cy="446685"/>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1"/>
              <p:cNvSpPr/>
              <p:nvPr/>
            </p:nvSpPr>
            <p:spPr>
              <a:xfrm>
                <a:off x="7786118" y="1050413"/>
                <a:ext cx="368946" cy="493442"/>
              </a:xfrm>
              <a:custGeom>
                <a:avLst/>
                <a:gdLst/>
                <a:ahLst/>
                <a:cxnLst/>
                <a:rect l="l" t="t" r="r" b="b"/>
                <a:pathLst>
                  <a:path w="5847" h="7820" extrusionOk="0">
                    <a:moveTo>
                      <a:pt x="4619" y="0"/>
                    </a:moveTo>
                    <a:cubicBezTo>
                      <a:pt x="4330" y="0"/>
                      <a:pt x="4096" y="35"/>
                      <a:pt x="4096" y="35"/>
                    </a:cubicBezTo>
                    <a:cubicBezTo>
                      <a:pt x="3953" y="428"/>
                      <a:pt x="3310" y="2214"/>
                      <a:pt x="2822" y="3333"/>
                    </a:cubicBezTo>
                    <a:cubicBezTo>
                      <a:pt x="2334" y="4178"/>
                      <a:pt x="1893" y="5190"/>
                      <a:pt x="1512" y="5810"/>
                    </a:cubicBezTo>
                    <a:cubicBezTo>
                      <a:pt x="1310" y="5952"/>
                      <a:pt x="1012" y="5988"/>
                      <a:pt x="822" y="6167"/>
                    </a:cubicBezTo>
                    <a:cubicBezTo>
                      <a:pt x="608" y="6369"/>
                      <a:pt x="489" y="6393"/>
                      <a:pt x="262" y="6464"/>
                    </a:cubicBezTo>
                    <a:cubicBezTo>
                      <a:pt x="186" y="6497"/>
                      <a:pt x="230" y="6610"/>
                      <a:pt x="348" y="6610"/>
                    </a:cubicBezTo>
                    <a:cubicBezTo>
                      <a:pt x="358" y="6610"/>
                      <a:pt x="370" y="6609"/>
                      <a:pt x="381" y="6607"/>
                    </a:cubicBezTo>
                    <a:cubicBezTo>
                      <a:pt x="536" y="6572"/>
                      <a:pt x="822" y="6572"/>
                      <a:pt x="822" y="6572"/>
                    </a:cubicBezTo>
                    <a:lnTo>
                      <a:pt x="822" y="6572"/>
                    </a:lnTo>
                    <a:cubicBezTo>
                      <a:pt x="822" y="6572"/>
                      <a:pt x="631" y="6822"/>
                      <a:pt x="441" y="6976"/>
                    </a:cubicBezTo>
                    <a:cubicBezTo>
                      <a:pt x="250" y="7119"/>
                      <a:pt x="0" y="7357"/>
                      <a:pt x="119" y="7393"/>
                    </a:cubicBezTo>
                    <a:cubicBezTo>
                      <a:pt x="122" y="7394"/>
                      <a:pt x="125" y="7394"/>
                      <a:pt x="128" y="7394"/>
                    </a:cubicBezTo>
                    <a:cubicBezTo>
                      <a:pt x="195" y="7394"/>
                      <a:pt x="377" y="7268"/>
                      <a:pt x="548" y="7143"/>
                    </a:cubicBezTo>
                    <a:lnTo>
                      <a:pt x="548" y="7143"/>
                    </a:lnTo>
                    <a:cubicBezTo>
                      <a:pt x="322" y="7322"/>
                      <a:pt x="108" y="7524"/>
                      <a:pt x="167" y="7596"/>
                    </a:cubicBezTo>
                    <a:cubicBezTo>
                      <a:pt x="175" y="7609"/>
                      <a:pt x="190" y="7615"/>
                      <a:pt x="211" y="7615"/>
                    </a:cubicBezTo>
                    <a:cubicBezTo>
                      <a:pt x="280" y="7615"/>
                      <a:pt x="411" y="7547"/>
                      <a:pt x="548" y="7465"/>
                    </a:cubicBezTo>
                    <a:lnTo>
                      <a:pt x="548" y="7465"/>
                    </a:lnTo>
                    <a:cubicBezTo>
                      <a:pt x="417" y="7572"/>
                      <a:pt x="322" y="7691"/>
                      <a:pt x="381" y="7750"/>
                    </a:cubicBezTo>
                    <a:cubicBezTo>
                      <a:pt x="393" y="7762"/>
                      <a:pt x="410" y="7767"/>
                      <a:pt x="431" y="7767"/>
                    </a:cubicBezTo>
                    <a:cubicBezTo>
                      <a:pt x="495" y="7767"/>
                      <a:pt x="598" y="7718"/>
                      <a:pt x="715" y="7655"/>
                    </a:cubicBezTo>
                    <a:lnTo>
                      <a:pt x="715" y="7655"/>
                    </a:lnTo>
                    <a:cubicBezTo>
                      <a:pt x="643" y="7703"/>
                      <a:pt x="596" y="7762"/>
                      <a:pt x="596" y="7798"/>
                    </a:cubicBezTo>
                    <a:cubicBezTo>
                      <a:pt x="598" y="7812"/>
                      <a:pt x="613" y="7819"/>
                      <a:pt x="639" y="7819"/>
                    </a:cubicBezTo>
                    <a:cubicBezTo>
                      <a:pt x="762" y="7819"/>
                      <a:pt x="1128" y="7661"/>
                      <a:pt x="1453" y="7405"/>
                    </a:cubicBezTo>
                    <a:cubicBezTo>
                      <a:pt x="1751" y="7167"/>
                      <a:pt x="1965" y="6679"/>
                      <a:pt x="2108" y="6381"/>
                    </a:cubicBezTo>
                    <a:cubicBezTo>
                      <a:pt x="2608" y="5869"/>
                      <a:pt x="4013" y="4381"/>
                      <a:pt x="4275" y="3869"/>
                    </a:cubicBezTo>
                    <a:cubicBezTo>
                      <a:pt x="4596" y="3190"/>
                      <a:pt x="5846" y="1095"/>
                      <a:pt x="5680" y="452"/>
                    </a:cubicBezTo>
                    <a:cubicBezTo>
                      <a:pt x="5587" y="76"/>
                      <a:pt x="5044" y="0"/>
                      <a:pt x="4619" y="0"/>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1"/>
              <p:cNvSpPr/>
              <p:nvPr/>
            </p:nvSpPr>
            <p:spPr>
              <a:xfrm>
                <a:off x="8001733" y="940366"/>
                <a:ext cx="176617" cy="224257"/>
              </a:xfrm>
              <a:custGeom>
                <a:avLst/>
                <a:gdLst/>
                <a:ahLst/>
                <a:cxnLst/>
                <a:rect l="l" t="t" r="r" b="b"/>
                <a:pathLst>
                  <a:path w="2799" h="3554" extrusionOk="0">
                    <a:moveTo>
                      <a:pt x="1482" y="1"/>
                    </a:moveTo>
                    <a:cubicBezTo>
                      <a:pt x="1061" y="1"/>
                      <a:pt x="853" y="416"/>
                      <a:pt x="596" y="1005"/>
                    </a:cubicBezTo>
                    <a:cubicBezTo>
                      <a:pt x="120" y="2184"/>
                      <a:pt x="0" y="3291"/>
                      <a:pt x="0" y="3291"/>
                    </a:cubicBezTo>
                    <a:cubicBezTo>
                      <a:pt x="0" y="3291"/>
                      <a:pt x="2108" y="3375"/>
                      <a:pt x="2584" y="3553"/>
                    </a:cubicBezTo>
                    <a:cubicBezTo>
                      <a:pt x="2798" y="3208"/>
                      <a:pt x="2739" y="1565"/>
                      <a:pt x="2501" y="886"/>
                    </a:cubicBezTo>
                    <a:cubicBezTo>
                      <a:pt x="2286" y="219"/>
                      <a:pt x="1941" y="76"/>
                      <a:pt x="1632" y="17"/>
                    </a:cubicBezTo>
                    <a:cubicBezTo>
                      <a:pt x="1579" y="6"/>
                      <a:pt x="1529" y="1"/>
                      <a:pt x="14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1"/>
              <p:cNvSpPr/>
              <p:nvPr/>
            </p:nvSpPr>
            <p:spPr>
              <a:xfrm>
                <a:off x="8124211" y="818961"/>
                <a:ext cx="313355" cy="85690"/>
              </a:xfrm>
              <a:custGeom>
                <a:avLst/>
                <a:gdLst/>
                <a:ahLst/>
                <a:cxnLst/>
                <a:rect l="l" t="t" r="r" b="b"/>
                <a:pathLst>
                  <a:path w="4966" h="1358" extrusionOk="0">
                    <a:moveTo>
                      <a:pt x="84" y="0"/>
                    </a:moveTo>
                    <a:lnTo>
                      <a:pt x="0" y="679"/>
                    </a:lnTo>
                    <a:lnTo>
                      <a:pt x="4882" y="1358"/>
                    </a:lnTo>
                    <a:lnTo>
                      <a:pt x="4965" y="667"/>
                    </a:ln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1"/>
              <p:cNvSpPr/>
              <p:nvPr/>
            </p:nvSpPr>
            <p:spPr>
              <a:xfrm>
                <a:off x="8110644" y="499672"/>
                <a:ext cx="341939" cy="1062352"/>
              </a:xfrm>
              <a:custGeom>
                <a:avLst/>
                <a:gdLst/>
                <a:ahLst/>
                <a:cxnLst/>
                <a:rect l="l" t="t" r="r" b="b"/>
                <a:pathLst>
                  <a:path w="5419" h="16836" extrusionOk="0">
                    <a:moveTo>
                      <a:pt x="1" y="0"/>
                    </a:moveTo>
                    <a:lnTo>
                      <a:pt x="1" y="16836"/>
                    </a:lnTo>
                    <a:lnTo>
                      <a:pt x="5418" y="16145"/>
                    </a:lnTo>
                    <a:lnTo>
                      <a:pt x="5418" y="15276"/>
                    </a:lnTo>
                    <a:lnTo>
                      <a:pt x="775" y="15812"/>
                    </a:lnTo>
                    <a:lnTo>
                      <a:pt x="775" y="1024"/>
                    </a:lnTo>
                    <a:lnTo>
                      <a:pt x="5418" y="2262"/>
                    </a:lnTo>
                    <a:lnTo>
                      <a:pt x="5418" y="138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1"/>
              <p:cNvSpPr/>
              <p:nvPr/>
            </p:nvSpPr>
            <p:spPr>
              <a:xfrm>
                <a:off x="6816201" y="1797208"/>
                <a:ext cx="1570243" cy="2754378"/>
              </a:xfrm>
              <a:custGeom>
                <a:avLst/>
                <a:gdLst/>
                <a:ahLst/>
                <a:cxnLst/>
                <a:rect l="l" t="t" r="r" b="b"/>
                <a:pathLst>
                  <a:path w="24885" h="43651" extrusionOk="0">
                    <a:moveTo>
                      <a:pt x="23565" y="0"/>
                    </a:moveTo>
                    <a:cubicBezTo>
                      <a:pt x="23361" y="0"/>
                      <a:pt x="23166" y="115"/>
                      <a:pt x="23051" y="321"/>
                    </a:cubicBezTo>
                    <a:lnTo>
                      <a:pt x="155" y="42421"/>
                    </a:lnTo>
                    <a:cubicBezTo>
                      <a:pt x="0" y="42719"/>
                      <a:pt x="84" y="43076"/>
                      <a:pt x="370" y="43231"/>
                    </a:cubicBezTo>
                    <a:lnTo>
                      <a:pt x="1036" y="43588"/>
                    </a:lnTo>
                    <a:cubicBezTo>
                      <a:pt x="1121" y="43630"/>
                      <a:pt x="1211" y="43651"/>
                      <a:pt x="1299" y="43651"/>
                    </a:cubicBezTo>
                    <a:cubicBezTo>
                      <a:pt x="1510" y="43651"/>
                      <a:pt x="1713" y="43535"/>
                      <a:pt x="1822" y="43326"/>
                    </a:cubicBezTo>
                    <a:lnTo>
                      <a:pt x="24718" y="1225"/>
                    </a:lnTo>
                    <a:cubicBezTo>
                      <a:pt x="24884" y="928"/>
                      <a:pt x="24789" y="571"/>
                      <a:pt x="24503" y="428"/>
                    </a:cubicBezTo>
                    <a:lnTo>
                      <a:pt x="23837" y="71"/>
                    </a:lnTo>
                    <a:cubicBezTo>
                      <a:pt x="23749" y="23"/>
                      <a:pt x="23656" y="0"/>
                      <a:pt x="23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1"/>
              <p:cNvSpPr/>
              <p:nvPr/>
            </p:nvSpPr>
            <p:spPr>
              <a:xfrm>
                <a:off x="6840242" y="1818157"/>
                <a:ext cx="1521404" cy="2711407"/>
              </a:xfrm>
              <a:custGeom>
                <a:avLst/>
                <a:gdLst/>
                <a:ahLst/>
                <a:cxnLst/>
                <a:rect l="l" t="t" r="r" b="b"/>
                <a:pathLst>
                  <a:path w="24111" h="42970" extrusionOk="0">
                    <a:moveTo>
                      <a:pt x="23268" y="1"/>
                    </a:moveTo>
                    <a:cubicBezTo>
                      <a:pt x="23096" y="1"/>
                      <a:pt x="22897" y="136"/>
                      <a:pt x="22777" y="358"/>
                    </a:cubicBezTo>
                    <a:lnTo>
                      <a:pt x="155" y="41970"/>
                    </a:lnTo>
                    <a:cubicBezTo>
                      <a:pt x="0" y="42256"/>
                      <a:pt x="36" y="42577"/>
                      <a:pt x="227" y="42684"/>
                    </a:cubicBezTo>
                    <a:lnTo>
                      <a:pt x="703" y="42934"/>
                    </a:lnTo>
                    <a:cubicBezTo>
                      <a:pt x="746" y="42959"/>
                      <a:pt x="793" y="42970"/>
                      <a:pt x="844" y="42970"/>
                    </a:cubicBezTo>
                    <a:cubicBezTo>
                      <a:pt x="1016" y="42970"/>
                      <a:pt x="1217" y="42834"/>
                      <a:pt x="1346" y="42613"/>
                    </a:cubicBezTo>
                    <a:lnTo>
                      <a:pt x="23968" y="1001"/>
                    </a:lnTo>
                    <a:cubicBezTo>
                      <a:pt x="24111" y="715"/>
                      <a:pt x="24087" y="393"/>
                      <a:pt x="23884" y="286"/>
                    </a:cubicBezTo>
                    <a:lnTo>
                      <a:pt x="23408" y="36"/>
                    </a:lnTo>
                    <a:cubicBezTo>
                      <a:pt x="23365" y="12"/>
                      <a:pt x="23317" y="1"/>
                      <a:pt x="23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1"/>
              <p:cNvSpPr/>
              <p:nvPr/>
            </p:nvSpPr>
            <p:spPr>
              <a:xfrm>
                <a:off x="8142952" y="1955653"/>
                <a:ext cx="101528" cy="69915"/>
              </a:xfrm>
              <a:custGeom>
                <a:avLst/>
                <a:gdLst/>
                <a:ahLst/>
                <a:cxnLst/>
                <a:rect l="l" t="t" r="r" b="b"/>
                <a:pathLst>
                  <a:path w="1609" h="1108" extrusionOk="0">
                    <a:moveTo>
                      <a:pt x="282" y="1"/>
                    </a:moveTo>
                    <a:cubicBezTo>
                      <a:pt x="202" y="1"/>
                      <a:pt x="125" y="56"/>
                      <a:pt x="72" y="143"/>
                    </a:cubicBezTo>
                    <a:cubicBezTo>
                      <a:pt x="1" y="262"/>
                      <a:pt x="25" y="393"/>
                      <a:pt x="120" y="453"/>
                    </a:cubicBezTo>
                    <a:lnTo>
                      <a:pt x="1239" y="1084"/>
                    </a:lnTo>
                    <a:cubicBezTo>
                      <a:pt x="1265" y="1100"/>
                      <a:pt x="1292" y="1107"/>
                      <a:pt x="1320" y="1107"/>
                    </a:cubicBezTo>
                    <a:cubicBezTo>
                      <a:pt x="1396" y="1107"/>
                      <a:pt x="1476" y="1052"/>
                      <a:pt x="1537" y="965"/>
                    </a:cubicBezTo>
                    <a:cubicBezTo>
                      <a:pt x="1608" y="846"/>
                      <a:pt x="1572" y="715"/>
                      <a:pt x="1501" y="655"/>
                    </a:cubicBezTo>
                    <a:lnTo>
                      <a:pt x="370" y="24"/>
                    </a:lnTo>
                    <a:cubicBezTo>
                      <a:pt x="341" y="8"/>
                      <a:pt x="312"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1"/>
              <p:cNvSpPr/>
              <p:nvPr/>
            </p:nvSpPr>
            <p:spPr>
              <a:xfrm>
                <a:off x="7973211" y="2269388"/>
                <a:ext cx="102222" cy="69473"/>
              </a:xfrm>
              <a:custGeom>
                <a:avLst/>
                <a:gdLst/>
                <a:ahLst/>
                <a:cxnLst/>
                <a:rect l="l" t="t" r="r" b="b"/>
                <a:pathLst>
                  <a:path w="1620" h="1101" extrusionOk="0">
                    <a:moveTo>
                      <a:pt x="278" y="0"/>
                    </a:moveTo>
                    <a:cubicBezTo>
                      <a:pt x="199" y="0"/>
                      <a:pt x="123" y="59"/>
                      <a:pt x="71" y="136"/>
                    </a:cubicBezTo>
                    <a:cubicBezTo>
                      <a:pt x="0" y="267"/>
                      <a:pt x="24" y="398"/>
                      <a:pt x="119" y="458"/>
                    </a:cubicBezTo>
                    <a:lnTo>
                      <a:pt x="1250" y="1077"/>
                    </a:lnTo>
                    <a:cubicBezTo>
                      <a:pt x="1276" y="1093"/>
                      <a:pt x="1305" y="1100"/>
                      <a:pt x="1335" y="1100"/>
                    </a:cubicBezTo>
                    <a:cubicBezTo>
                      <a:pt x="1416" y="1100"/>
                      <a:pt x="1504" y="1045"/>
                      <a:pt x="1548" y="958"/>
                    </a:cubicBezTo>
                    <a:cubicBezTo>
                      <a:pt x="1619" y="839"/>
                      <a:pt x="1584" y="696"/>
                      <a:pt x="1488" y="648"/>
                    </a:cubicBezTo>
                    <a:lnTo>
                      <a:pt x="369" y="29"/>
                    </a:lnTo>
                    <a:cubicBezTo>
                      <a:pt x="339" y="9"/>
                      <a:pt x="308"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1"/>
              <p:cNvSpPr/>
              <p:nvPr/>
            </p:nvSpPr>
            <p:spPr>
              <a:xfrm>
                <a:off x="7797350" y="2587478"/>
                <a:ext cx="102285" cy="69915"/>
              </a:xfrm>
              <a:custGeom>
                <a:avLst/>
                <a:gdLst/>
                <a:ahLst/>
                <a:cxnLst/>
                <a:rect l="l" t="t" r="r" b="b"/>
                <a:pathLst>
                  <a:path w="1621" h="1108" extrusionOk="0">
                    <a:moveTo>
                      <a:pt x="283" y="1"/>
                    </a:moveTo>
                    <a:cubicBezTo>
                      <a:pt x="203" y="1"/>
                      <a:pt x="125" y="56"/>
                      <a:pt x="72" y="143"/>
                    </a:cubicBezTo>
                    <a:cubicBezTo>
                      <a:pt x="1" y="262"/>
                      <a:pt x="25" y="405"/>
                      <a:pt x="120" y="453"/>
                    </a:cubicBezTo>
                    <a:lnTo>
                      <a:pt x="1251" y="1084"/>
                    </a:lnTo>
                    <a:cubicBezTo>
                      <a:pt x="1280" y="1100"/>
                      <a:pt x="1309" y="1107"/>
                      <a:pt x="1339" y="1107"/>
                    </a:cubicBezTo>
                    <a:cubicBezTo>
                      <a:pt x="1419" y="1107"/>
                      <a:pt x="1496" y="1052"/>
                      <a:pt x="1549" y="965"/>
                    </a:cubicBezTo>
                    <a:cubicBezTo>
                      <a:pt x="1620" y="846"/>
                      <a:pt x="1596" y="715"/>
                      <a:pt x="1501" y="655"/>
                    </a:cubicBezTo>
                    <a:lnTo>
                      <a:pt x="370" y="24"/>
                    </a:lnTo>
                    <a:cubicBezTo>
                      <a:pt x="341" y="8"/>
                      <a:pt x="312" y="1"/>
                      <a:pt x="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1"/>
              <p:cNvSpPr/>
              <p:nvPr/>
            </p:nvSpPr>
            <p:spPr>
              <a:xfrm>
                <a:off x="7342837" y="1912555"/>
                <a:ext cx="320106" cy="302375"/>
              </a:xfrm>
              <a:custGeom>
                <a:avLst/>
                <a:gdLst/>
                <a:ahLst/>
                <a:cxnLst/>
                <a:rect l="l" t="t" r="r" b="b"/>
                <a:pathLst>
                  <a:path w="5073" h="4792" extrusionOk="0">
                    <a:moveTo>
                      <a:pt x="2608" y="1"/>
                    </a:moveTo>
                    <a:cubicBezTo>
                      <a:pt x="2593" y="1"/>
                      <a:pt x="2561" y="9"/>
                      <a:pt x="2489" y="52"/>
                    </a:cubicBezTo>
                    <a:cubicBezTo>
                      <a:pt x="2438" y="47"/>
                      <a:pt x="2387" y="45"/>
                      <a:pt x="2335" y="45"/>
                    </a:cubicBezTo>
                    <a:cubicBezTo>
                      <a:pt x="1787" y="45"/>
                      <a:pt x="1225" y="336"/>
                      <a:pt x="822" y="945"/>
                    </a:cubicBezTo>
                    <a:cubicBezTo>
                      <a:pt x="179" y="1910"/>
                      <a:pt x="1" y="2731"/>
                      <a:pt x="1370" y="4231"/>
                    </a:cubicBezTo>
                    <a:cubicBezTo>
                      <a:pt x="1489" y="4374"/>
                      <a:pt x="1799" y="4410"/>
                      <a:pt x="1834" y="4684"/>
                    </a:cubicBezTo>
                    <a:cubicBezTo>
                      <a:pt x="1977" y="4743"/>
                      <a:pt x="4192" y="4791"/>
                      <a:pt x="4192" y="4791"/>
                    </a:cubicBezTo>
                    <a:cubicBezTo>
                      <a:pt x="4192" y="4791"/>
                      <a:pt x="5001" y="3493"/>
                      <a:pt x="5049" y="3207"/>
                    </a:cubicBezTo>
                    <a:cubicBezTo>
                      <a:pt x="5073" y="3041"/>
                      <a:pt x="4954" y="2707"/>
                      <a:pt x="4942" y="2684"/>
                    </a:cubicBezTo>
                    <a:cubicBezTo>
                      <a:pt x="4930" y="2588"/>
                      <a:pt x="4823" y="2374"/>
                      <a:pt x="4692" y="2148"/>
                    </a:cubicBezTo>
                    <a:cubicBezTo>
                      <a:pt x="4823" y="1993"/>
                      <a:pt x="4954" y="1731"/>
                      <a:pt x="4894" y="1672"/>
                    </a:cubicBezTo>
                    <a:cubicBezTo>
                      <a:pt x="4847" y="1541"/>
                      <a:pt x="4489" y="1457"/>
                      <a:pt x="4132" y="1243"/>
                    </a:cubicBezTo>
                    <a:cubicBezTo>
                      <a:pt x="4037" y="1076"/>
                      <a:pt x="3918" y="945"/>
                      <a:pt x="3858" y="874"/>
                    </a:cubicBezTo>
                    <a:cubicBezTo>
                      <a:pt x="3620" y="564"/>
                      <a:pt x="2882" y="231"/>
                      <a:pt x="2620" y="5"/>
                    </a:cubicBezTo>
                    <a:cubicBezTo>
                      <a:pt x="2620" y="5"/>
                      <a:pt x="2618" y="1"/>
                      <a:pt x="2608" y="1"/>
                    </a:cubicBezTo>
                    <a:close/>
                  </a:path>
                </a:pathLst>
              </a:custGeom>
              <a:solidFill>
                <a:srgbClr val="B87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1"/>
              <p:cNvSpPr/>
              <p:nvPr/>
            </p:nvSpPr>
            <p:spPr>
              <a:xfrm>
                <a:off x="6952182" y="3819578"/>
                <a:ext cx="314238" cy="229621"/>
              </a:xfrm>
              <a:custGeom>
                <a:avLst/>
                <a:gdLst/>
                <a:ahLst/>
                <a:cxnLst/>
                <a:rect l="l" t="t" r="r" b="b"/>
                <a:pathLst>
                  <a:path w="4980" h="3639" extrusionOk="0">
                    <a:moveTo>
                      <a:pt x="1001" y="1"/>
                    </a:moveTo>
                    <a:cubicBezTo>
                      <a:pt x="262" y="1132"/>
                      <a:pt x="0" y="2013"/>
                      <a:pt x="584" y="2144"/>
                    </a:cubicBezTo>
                    <a:cubicBezTo>
                      <a:pt x="786" y="2191"/>
                      <a:pt x="1358" y="2322"/>
                      <a:pt x="1572" y="2584"/>
                    </a:cubicBezTo>
                    <a:cubicBezTo>
                      <a:pt x="2263" y="3394"/>
                      <a:pt x="3144" y="3525"/>
                      <a:pt x="3394" y="3596"/>
                    </a:cubicBezTo>
                    <a:cubicBezTo>
                      <a:pt x="3505" y="3625"/>
                      <a:pt x="3612" y="3638"/>
                      <a:pt x="3713" y="3638"/>
                    </a:cubicBezTo>
                    <a:cubicBezTo>
                      <a:pt x="4532" y="3638"/>
                      <a:pt x="4979" y="2781"/>
                      <a:pt x="4418" y="2441"/>
                    </a:cubicBezTo>
                    <a:cubicBezTo>
                      <a:pt x="3441" y="1810"/>
                      <a:pt x="2620" y="286"/>
                      <a:pt x="2620" y="286"/>
                    </a:cubicBezTo>
                    <a:lnTo>
                      <a:pt x="10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1"/>
              <p:cNvSpPr/>
              <p:nvPr/>
            </p:nvSpPr>
            <p:spPr>
              <a:xfrm>
                <a:off x="6950668" y="2749773"/>
                <a:ext cx="652959" cy="1171704"/>
              </a:xfrm>
              <a:custGeom>
                <a:avLst/>
                <a:gdLst/>
                <a:ahLst/>
                <a:cxnLst/>
                <a:rect l="l" t="t" r="r" b="b"/>
                <a:pathLst>
                  <a:path w="10348" h="18569" extrusionOk="0">
                    <a:moveTo>
                      <a:pt x="6037" y="0"/>
                    </a:moveTo>
                    <a:cubicBezTo>
                      <a:pt x="5335" y="1179"/>
                      <a:pt x="5156" y="1846"/>
                      <a:pt x="4966" y="2727"/>
                    </a:cubicBezTo>
                    <a:cubicBezTo>
                      <a:pt x="4311" y="5739"/>
                      <a:pt x="3834" y="8942"/>
                      <a:pt x="3715" y="9442"/>
                    </a:cubicBezTo>
                    <a:cubicBezTo>
                      <a:pt x="2287" y="11061"/>
                      <a:pt x="405" y="16586"/>
                      <a:pt x="1" y="17919"/>
                    </a:cubicBezTo>
                    <a:cubicBezTo>
                      <a:pt x="1216" y="18500"/>
                      <a:pt x="2770" y="18569"/>
                      <a:pt x="3442" y="18569"/>
                    </a:cubicBezTo>
                    <a:cubicBezTo>
                      <a:pt x="3651" y="18569"/>
                      <a:pt x="3775" y="18562"/>
                      <a:pt x="3775" y="18562"/>
                    </a:cubicBezTo>
                    <a:cubicBezTo>
                      <a:pt x="3775" y="18562"/>
                      <a:pt x="5989" y="12192"/>
                      <a:pt x="6370" y="11204"/>
                    </a:cubicBezTo>
                    <a:cubicBezTo>
                      <a:pt x="8490" y="5941"/>
                      <a:pt x="10204" y="4882"/>
                      <a:pt x="10335" y="1238"/>
                    </a:cubicBezTo>
                    <a:cubicBezTo>
                      <a:pt x="10347" y="822"/>
                      <a:pt x="6037" y="0"/>
                      <a:pt x="60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1"/>
              <p:cNvSpPr/>
              <p:nvPr/>
            </p:nvSpPr>
            <p:spPr>
              <a:xfrm>
                <a:off x="6964929" y="3754963"/>
                <a:ext cx="263064" cy="129481"/>
              </a:xfrm>
              <a:custGeom>
                <a:avLst/>
                <a:gdLst/>
                <a:ahLst/>
                <a:cxnLst/>
                <a:rect l="l" t="t" r="r" b="b"/>
                <a:pathLst>
                  <a:path w="4169" h="2052" extrusionOk="0">
                    <a:moveTo>
                      <a:pt x="406" y="1"/>
                    </a:moveTo>
                    <a:cubicBezTo>
                      <a:pt x="108" y="870"/>
                      <a:pt x="1" y="1287"/>
                      <a:pt x="1" y="1287"/>
                    </a:cubicBezTo>
                    <a:cubicBezTo>
                      <a:pt x="1" y="1287"/>
                      <a:pt x="584" y="1858"/>
                      <a:pt x="2442" y="2001"/>
                    </a:cubicBezTo>
                    <a:cubicBezTo>
                      <a:pt x="2763" y="2038"/>
                      <a:pt x="3009" y="2052"/>
                      <a:pt x="3196" y="2052"/>
                    </a:cubicBezTo>
                    <a:cubicBezTo>
                      <a:pt x="3613" y="2052"/>
                      <a:pt x="3742" y="1983"/>
                      <a:pt x="3775" y="1941"/>
                    </a:cubicBezTo>
                    <a:cubicBezTo>
                      <a:pt x="4156" y="1072"/>
                      <a:pt x="4168" y="834"/>
                      <a:pt x="4168" y="834"/>
                    </a:cubicBezTo>
                    <a:cubicBezTo>
                      <a:pt x="4144" y="828"/>
                      <a:pt x="4116" y="828"/>
                      <a:pt x="4068" y="828"/>
                    </a:cubicBezTo>
                    <a:cubicBezTo>
                      <a:pt x="4051" y="828"/>
                      <a:pt x="4033" y="828"/>
                      <a:pt x="4012" y="828"/>
                    </a:cubicBezTo>
                    <a:cubicBezTo>
                      <a:pt x="3843" y="828"/>
                      <a:pt x="3493" y="822"/>
                      <a:pt x="2668" y="727"/>
                    </a:cubicBezTo>
                    <a:cubicBezTo>
                      <a:pt x="656" y="358"/>
                      <a:pt x="513" y="72"/>
                      <a:pt x="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1"/>
              <p:cNvSpPr/>
              <p:nvPr/>
            </p:nvSpPr>
            <p:spPr>
              <a:xfrm>
                <a:off x="6973952" y="3783548"/>
                <a:ext cx="245774" cy="74900"/>
              </a:xfrm>
              <a:custGeom>
                <a:avLst/>
                <a:gdLst/>
                <a:ahLst/>
                <a:cxnLst/>
                <a:rect l="l" t="t" r="r" b="b"/>
                <a:pathLst>
                  <a:path w="3895" h="1187" extrusionOk="0">
                    <a:moveTo>
                      <a:pt x="144" y="0"/>
                    </a:moveTo>
                    <a:cubicBezTo>
                      <a:pt x="144" y="0"/>
                      <a:pt x="84" y="36"/>
                      <a:pt x="1" y="476"/>
                    </a:cubicBezTo>
                    <a:cubicBezTo>
                      <a:pt x="1330" y="997"/>
                      <a:pt x="2361" y="1186"/>
                      <a:pt x="3115" y="1186"/>
                    </a:cubicBezTo>
                    <a:cubicBezTo>
                      <a:pt x="3360" y="1186"/>
                      <a:pt x="3576" y="1166"/>
                      <a:pt x="3763" y="1131"/>
                    </a:cubicBezTo>
                    <a:cubicBezTo>
                      <a:pt x="3763" y="1131"/>
                      <a:pt x="3882" y="881"/>
                      <a:pt x="3894" y="750"/>
                    </a:cubicBezTo>
                    <a:lnTo>
                      <a:pt x="3894" y="750"/>
                    </a:lnTo>
                    <a:cubicBezTo>
                      <a:pt x="3840" y="752"/>
                      <a:pt x="3786" y="752"/>
                      <a:pt x="3732" y="752"/>
                    </a:cubicBezTo>
                    <a:cubicBezTo>
                      <a:pt x="1917" y="752"/>
                      <a:pt x="144"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1"/>
              <p:cNvSpPr/>
              <p:nvPr/>
            </p:nvSpPr>
            <p:spPr>
              <a:xfrm>
                <a:off x="7109176" y="2222820"/>
                <a:ext cx="269058" cy="571181"/>
              </a:xfrm>
              <a:custGeom>
                <a:avLst/>
                <a:gdLst/>
                <a:ahLst/>
                <a:cxnLst/>
                <a:rect l="l" t="t" r="r" b="b"/>
                <a:pathLst>
                  <a:path w="4264" h="9052" extrusionOk="0">
                    <a:moveTo>
                      <a:pt x="2523" y="0"/>
                    </a:moveTo>
                    <a:cubicBezTo>
                      <a:pt x="1891" y="0"/>
                      <a:pt x="1368" y="310"/>
                      <a:pt x="1287" y="767"/>
                    </a:cubicBezTo>
                    <a:lnTo>
                      <a:pt x="84" y="7804"/>
                    </a:lnTo>
                    <a:cubicBezTo>
                      <a:pt x="1" y="8339"/>
                      <a:pt x="549" y="8875"/>
                      <a:pt x="1322" y="9006"/>
                    </a:cubicBezTo>
                    <a:lnTo>
                      <a:pt x="1406" y="9018"/>
                    </a:lnTo>
                    <a:cubicBezTo>
                      <a:pt x="1527" y="9040"/>
                      <a:pt x="1647" y="9051"/>
                      <a:pt x="1763" y="9051"/>
                    </a:cubicBezTo>
                    <a:cubicBezTo>
                      <a:pt x="2385" y="9051"/>
                      <a:pt x="2897" y="8743"/>
                      <a:pt x="2977" y="8292"/>
                    </a:cubicBezTo>
                    <a:lnTo>
                      <a:pt x="4180" y="1255"/>
                    </a:lnTo>
                    <a:cubicBezTo>
                      <a:pt x="4263" y="719"/>
                      <a:pt x="3716" y="184"/>
                      <a:pt x="2942" y="53"/>
                    </a:cubicBezTo>
                    <a:lnTo>
                      <a:pt x="2858" y="29"/>
                    </a:lnTo>
                    <a:cubicBezTo>
                      <a:pt x="2744" y="10"/>
                      <a:pt x="2632" y="0"/>
                      <a:pt x="25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1"/>
              <p:cNvSpPr/>
              <p:nvPr/>
            </p:nvSpPr>
            <p:spPr>
              <a:xfrm>
                <a:off x="7151264" y="2363598"/>
                <a:ext cx="209681" cy="72944"/>
              </a:xfrm>
              <a:custGeom>
                <a:avLst/>
                <a:gdLst/>
                <a:ahLst/>
                <a:cxnLst/>
                <a:rect l="l" t="t" r="r" b="b"/>
                <a:pathLst>
                  <a:path w="3323" h="1156" extrusionOk="0">
                    <a:moveTo>
                      <a:pt x="251" y="0"/>
                    </a:moveTo>
                    <a:cubicBezTo>
                      <a:pt x="251" y="0"/>
                      <a:pt x="1" y="643"/>
                      <a:pt x="143" y="703"/>
                    </a:cubicBezTo>
                    <a:cubicBezTo>
                      <a:pt x="1219" y="1145"/>
                      <a:pt x="2985" y="1155"/>
                      <a:pt x="3154" y="1155"/>
                    </a:cubicBezTo>
                    <a:cubicBezTo>
                      <a:pt x="3163" y="1155"/>
                      <a:pt x="3168" y="1155"/>
                      <a:pt x="3168" y="1155"/>
                    </a:cubicBezTo>
                    <a:lnTo>
                      <a:pt x="3322" y="239"/>
                    </a:lnTo>
                    <a:lnTo>
                      <a:pt x="3322" y="239"/>
                    </a:lnTo>
                    <a:cubicBezTo>
                      <a:pt x="3322" y="239"/>
                      <a:pt x="3013" y="248"/>
                      <a:pt x="2589" y="248"/>
                    </a:cubicBezTo>
                    <a:cubicBezTo>
                      <a:pt x="1770" y="248"/>
                      <a:pt x="525" y="212"/>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1"/>
              <p:cNvSpPr/>
              <p:nvPr/>
            </p:nvSpPr>
            <p:spPr>
              <a:xfrm>
                <a:off x="7109934" y="2624266"/>
                <a:ext cx="203687" cy="86510"/>
              </a:xfrm>
              <a:custGeom>
                <a:avLst/>
                <a:gdLst/>
                <a:ahLst/>
                <a:cxnLst/>
                <a:rect l="l" t="t" r="r" b="b"/>
                <a:pathLst>
                  <a:path w="3228" h="1371" extrusionOk="0">
                    <a:moveTo>
                      <a:pt x="298" y="1"/>
                    </a:moveTo>
                    <a:cubicBezTo>
                      <a:pt x="298" y="1"/>
                      <a:pt x="1" y="620"/>
                      <a:pt x="191" y="775"/>
                    </a:cubicBezTo>
                    <a:cubicBezTo>
                      <a:pt x="943" y="1350"/>
                      <a:pt x="2793" y="1370"/>
                      <a:pt x="3054" y="1370"/>
                    </a:cubicBezTo>
                    <a:cubicBezTo>
                      <a:pt x="3074" y="1370"/>
                      <a:pt x="3084" y="1370"/>
                      <a:pt x="3084" y="1370"/>
                    </a:cubicBezTo>
                    <a:cubicBezTo>
                      <a:pt x="3084" y="1370"/>
                      <a:pt x="3108" y="1203"/>
                      <a:pt x="3227" y="596"/>
                    </a:cubicBezTo>
                    <a:lnTo>
                      <a:pt x="3227" y="596"/>
                    </a:lnTo>
                    <a:cubicBezTo>
                      <a:pt x="3134" y="683"/>
                      <a:pt x="2960" y="718"/>
                      <a:pt x="2743" y="718"/>
                    </a:cubicBezTo>
                    <a:cubicBezTo>
                      <a:pt x="1884" y="718"/>
                      <a:pt x="336" y="162"/>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1"/>
              <p:cNvSpPr/>
              <p:nvPr/>
            </p:nvSpPr>
            <p:spPr>
              <a:xfrm>
                <a:off x="7463044" y="2250206"/>
                <a:ext cx="260792" cy="836958"/>
              </a:xfrm>
              <a:custGeom>
                <a:avLst/>
                <a:gdLst/>
                <a:ahLst/>
                <a:cxnLst/>
                <a:rect l="l" t="t" r="r" b="b"/>
                <a:pathLst>
                  <a:path w="4133" h="13264" extrusionOk="0">
                    <a:moveTo>
                      <a:pt x="1787" y="0"/>
                    </a:moveTo>
                    <a:cubicBezTo>
                      <a:pt x="1382" y="0"/>
                      <a:pt x="890" y="126"/>
                      <a:pt x="477" y="126"/>
                    </a:cubicBezTo>
                    <a:cubicBezTo>
                      <a:pt x="299" y="126"/>
                      <a:pt x="136" y="103"/>
                      <a:pt x="1" y="35"/>
                    </a:cubicBezTo>
                    <a:lnTo>
                      <a:pt x="1" y="35"/>
                    </a:lnTo>
                    <a:cubicBezTo>
                      <a:pt x="1" y="35"/>
                      <a:pt x="537" y="488"/>
                      <a:pt x="727" y="904"/>
                    </a:cubicBezTo>
                    <a:cubicBezTo>
                      <a:pt x="1620" y="3012"/>
                      <a:pt x="1239" y="5417"/>
                      <a:pt x="1429" y="7274"/>
                    </a:cubicBezTo>
                    <a:cubicBezTo>
                      <a:pt x="1608" y="8941"/>
                      <a:pt x="727" y="13263"/>
                      <a:pt x="727" y="13263"/>
                    </a:cubicBezTo>
                    <a:cubicBezTo>
                      <a:pt x="727" y="13263"/>
                      <a:pt x="3394" y="13192"/>
                      <a:pt x="3394" y="12846"/>
                    </a:cubicBezTo>
                    <a:cubicBezTo>
                      <a:pt x="3323" y="10608"/>
                      <a:pt x="4132" y="7596"/>
                      <a:pt x="3811" y="3488"/>
                    </a:cubicBezTo>
                    <a:cubicBezTo>
                      <a:pt x="3704" y="2190"/>
                      <a:pt x="3477" y="1774"/>
                      <a:pt x="2453" y="273"/>
                    </a:cubicBezTo>
                    <a:cubicBezTo>
                      <a:pt x="2312" y="62"/>
                      <a:pt x="2071" y="0"/>
                      <a:pt x="1787" y="0"/>
                    </a:cubicBezTo>
                    <a:close/>
                  </a:path>
                </a:pathLst>
              </a:custGeom>
              <a:solidFill>
                <a:srgbClr val="ED8C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1"/>
              <p:cNvSpPr/>
              <p:nvPr/>
            </p:nvSpPr>
            <p:spPr>
              <a:xfrm>
                <a:off x="7404487" y="2153220"/>
                <a:ext cx="268238" cy="147149"/>
              </a:xfrm>
              <a:custGeom>
                <a:avLst/>
                <a:gdLst/>
                <a:ahLst/>
                <a:cxnLst/>
                <a:rect l="l" t="t" r="r" b="b"/>
                <a:pathLst>
                  <a:path w="4251" h="2332" extrusionOk="0">
                    <a:moveTo>
                      <a:pt x="702" y="1"/>
                    </a:moveTo>
                    <a:lnTo>
                      <a:pt x="0" y="894"/>
                    </a:lnTo>
                    <a:cubicBezTo>
                      <a:pt x="1364" y="1698"/>
                      <a:pt x="3355" y="1980"/>
                      <a:pt x="3718" y="2201"/>
                    </a:cubicBezTo>
                    <a:lnTo>
                      <a:pt x="3718" y="2201"/>
                    </a:lnTo>
                    <a:cubicBezTo>
                      <a:pt x="3813" y="1843"/>
                      <a:pt x="4251" y="870"/>
                      <a:pt x="4251" y="870"/>
                    </a:cubicBezTo>
                    <a:lnTo>
                      <a:pt x="4251" y="870"/>
                    </a:lnTo>
                    <a:cubicBezTo>
                      <a:pt x="4251" y="870"/>
                      <a:pt x="4248" y="870"/>
                      <a:pt x="4242" y="870"/>
                    </a:cubicBezTo>
                    <a:cubicBezTo>
                      <a:pt x="4120" y="870"/>
                      <a:pt x="2616" y="859"/>
                      <a:pt x="1167" y="334"/>
                    </a:cubicBezTo>
                    <a:cubicBezTo>
                      <a:pt x="833" y="215"/>
                      <a:pt x="702" y="1"/>
                      <a:pt x="702" y="1"/>
                    </a:cubicBezTo>
                    <a:close/>
                    <a:moveTo>
                      <a:pt x="3718" y="2201"/>
                    </a:moveTo>
                    <a:cubicBezTo>
                      <a:pt x="3696" y="2282"/>
                      <a:pt x="3692" y="2332"/>
                      <a:pt x="3714" y="2332"/>
                    </a:cubicBezTo>
                    <a:cubicBezTo>
                      <a:pt x="3723" y="2332"/>
                      <a:pt x="3735" y="2325"/>
                      <a:pt x="3750" y="2311"/>
                    </a:cubicBezTo>
                    <a:cubicBezTo>
                      <a:pt x="3794" y="2274"/>
                      <a:pt x="3779" y="2239"/>
                      <a:pt x="3718" y="2201"/>
                    </a:cubicBezTo>
                    <a:close/>
                  </a:path>
                </a:pathLst>
              </a:custGeom>
              <a:solidFill>
                <a:srgbClr val="CF69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1"/>
              <p:cNvSpPr/>
              <p:nvPr/>
            </p:nvSpPr>
            <p:spPr>
              <a:xfrm>
                <a:off x="7159089" y="2190828"/>
                <a:ext cx="534646" cy="928201"/>
              </a:xfrm>
              <a:custGeom>
                <a:avLst/>
                <a:gdLst/>
                <a:ahLst/>
                <a:cxnLst/>
                <a:rect l="l" t="t" r="r" b="b"/>
                <a:pathLst>
                  <a:path w="8473" h="14710" extrusionOk="0">
                    <a:moveTo>
                      <a:pt x="4127" y="0"/>
                    </a:moveTo>
                    <a:cubicBezTo>
                      <a:pt x="3318" y="1048"/>
                      <a:pt x="3353" y="1107"/>
                      <a:pt x="2746" y="2250"/>
                    </a:cubicBezTo>
                    <a:cubicBezTo>
                      <a:pt x="2746" y="2250"/>
                      <a:pt x="1924" y="6548"/>
                      <a:pt x="2008" y="7941"/>
                    </a:cubicBezTo>
                    <a:cubicBezTo>
                      <a:pt x="2091" y="9513"/>
                      <a:pt x="615" y="8156"/>
                      <a:pt x="67" y="12787"/>
                    </a:cubicBezTo>
                    <a:cubicBezTo>
                      <a:pt x="0" y="13402"/>
                      <a:pt x="5705" y="14710"/>
                      <a:pt x="6699" y="14710"/>
                    </a:cubicBezTo>
                    <a:cubicBezTo>
                      <a:pt x="6763" y="14710"/>
                      <a:pt x="6808" y="14704"/>
                      <a:pt x="6830" y="14692"/>
                    </a:cubicBezTo>
                    <a:cubicBezTo>
                      <a:pt x="6830" y="14692"/>
                      <a:pt x="8473" y="9227"/>
                      <a:pt x="8104" y="4548"/>
                    </a:cubicBezTo>
                    <a:cubicBezTo>
                      <a:pt x="8033" y="3519"/>
                      <a:pt x="7138" y="1571"/>
                      <a:pt x="6894" y="1571"/>
                    </a:cubicBezTo>
                    <a:cubicBezTo>
                      <a:pt x="6892" y="1571"/>
                      <a:pt x="6891" y="1571"/>
                      <a:pt x="6889" y="1572"/>
                    </a:cubicBezTo>
                    <a:cubicBezTo>
                      <a:pt x="6886" y="1572"/>
                      <a:pt x="6883" y="1572"/>
                      <a:pt x="6880" y="1572"/>
                    </a:cubicBezTo>
                    <a:cubicBezTo>
                      <a:pt x="6077" y="1572"/>
                      <a:pt x="4127" y="0"/>
                      <a:pt x="41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1"/>
              <p:cNvSpPr/>
              <p:nvPr/>
            </p:nvSpPr>
            <p:spPr>
              <a:xfrm>
                <a:off x="7227931" y="2700933"/>
                <a:ext cx="483851" cy="109794"/>
              </a:xfrm>
              <a:custGeom>
                <a:avLst/>
                <a:gdLst/>
                <a:ahLst/>
                <a:cxnLst/>
                <a:rect l="l" t="t" r="r" b="b"/>
                <a:pathLst>
                  <a:path w="7668" h="1740" extrusionOk="0">
                    <a:moveTo>
                      <a:pt x="822" y="0"/>
                    </a:moveTo>
                    <a:cubicBezTo>
                      <a:pt x="822" y="0"/>
                      <a:pt x="0" y="762"/>
                      <a:pt x="560" y="929"/>
                    </a:cubicBezTo>
                    <a:cubicBezTo>
                      <a:pt x="2662" y="1550"/>
                      <a:pt x="4207" y="1739"/>
                      <a:pt x="5308" y="1739"/>
                    </a:cubicBezTo>
                    <a:cubicBezTo>
                      <a:pt x="7014" y="1739"/>
                      <a:pt x="7656" y="1286"/>
                      <a:pt x="7656" y="1286"/>
                    </a:cubicBezTo>
                    <a:cubicBezTo>
                      <a:pt x="7656" y="1286"/>
                      <a:pt x="7668" y="1072"/>
                      <a:pt x="7620" y="310"/>
                    </a:cubicBezTo>
                    <a:cubicBezTo>
                      <a:pt x="7172" y="651"/>
                      <a:pt x="6493" y="769"/>
                      <a:pt x="5751" y="769"/>
                    </a:cubicBezTo>
                    <a:cubicBezTo>
                      <a:pt x="4164" y="769"/>
                      <a:pt x="2286" y="231"/>
                      <a:pt x="1750" y="191"/>
                    </a:cubicBezTo>
                    <a:lnTo>
                      <a:pt x="8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1"/>
              <p:cNvSpPr/>
              <p:nvPr/>
            </p:nvSpPr>
            <p:spPr>
              <a:xfrm>
                <a:off x="7257967" y="2243139"/>
                <a:ext cx="294614" cy="493316"/>
              </a:xfrm>
              <a:custGeom>
                <a:avLst/>
                <a:gdLst/>
                <a:ahLst/>
                <a:cxnLst/>
                <a:rect l="l" t="t" r="r" b="b"/>
                <a:pathLst>
                  <a:path w="4669" h="7818" extrusionOk="0">
                    <a:moveTo>
                      <a:pt x="2247" y="1"/>
                    </a:moveTo>
                    <a:cubicBezTo>
                      <a:pt x="2163" y="1"/>
                      <a:pt x="2094" y="3"/>
                      <a:pt x="2048" y="4"/>
                    </a:cubicBezTo>
                    <a:cubicBezTo>
                      <a:pt x="1643" y="40"/>
                      <a:pt x="1310" y="1112"/>
                      <a:pt x="1310" y="1112"/>
                    </a:cubicBezTo>
                    <a:cubicBezTo>
                      <a:pt x="1599" y="741"/>
                      <a:pt x="2044" y="578"/>
                      <a:pt x="2477" y="578"/>
                    </a:cubicBezTo>
                    <a:cubicBezTo>
                      <a:pt x="2991" y="578"/>
                      <a:pt x="3486" y="808"/>
                      <a:pt x="3679" y="1195"/>
                    </a:cubicBezTo>
                    <a:cubicBezTo>
                      <a:pt x="4037" y="1909"/>
                      <a:pt x="4072" y="3433"/>
                      <a:pt x="2894" y="4969"/>
                    </a:cubicBezTo>
                    <a:cubicBezTo>
                      <a:pt x="2118" y="5957"/>
                      <a:pt x="402" y="6863"/>
                      <a:pt x="175" y="6863"/>
                    </a:cubicBezTo>
                    <a:cubicBezTo>
                      <a:pt x="172" y="6863"/>
                      <a:pt x="169" y="6863"/>
                      <a:pt x="167" y="6862"/>
                    </a:cubicBezTo>
                    <a:cubicBezTo>
                      <a:pt x="0" y="7220"/>
                      <a:pt x="84" y="7517"/>
                      <a:pt x="84" y="7517"/>
                    </a:cubicBezTo>
                    <a:cubicBezTo>
                      <a:pt x="84" y="7517"/>
                      <a:pt x="445" y="7817"/>
                      <a:pt x="774" y="7817"/>
                    </a:cubicBezTo>
                    <a:cubicBezTo>
                      <a:pt x="827" y="7817"/>
                      <a:pt x="879" y="7809"/>
                      <a:pt x="929" y="7791"/>
                    </a:cubicBezTo>
                    <a:cubicBezTo>
                      <a:pt x="2727" y="7136"/>
                      <a:pt x="4525" y="4279"/>
                      <a:pt x="4584" y="2374"/>
                    </a:cubicBezTo>
                    <a:cubicBezTo>
                      <a:pt x="4669" y="161"/>
                      <a:pt x="2927" y="1"/>
                      <a:pt x="2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1"/>
              <p:cNvSpPr/>
              <p:nvPr/>
            </p:nvSpPr>
            <p:spPr>
              <a:xfrm>
                <a:off x="7830415" y="1842324"/>
                <a:ext cx="166899" cy="199144"/>
              </a:xfrm>
              <a:custGeom>
                <a:avLst/>
                <a:gdLst/>
                <a:ahLst/>
                <a:cxnLst/>
                <a:rect l="l" t="t" r="r" b="b"/>
                <a:pathLst>
                  <a:path w="2645" h="3156" extrusionOk="0">
                    <a:moveTo>
                      <a:pt x="1769" y="0"/>
                    </a:moveTo>
                    <a:cubicBezTo>
                      <a:pt x="1755" y="0"/>
                      <a:pt x="1741" y="4"/>
                      <a:pt x="1727" y="10"/>
                    </a:cubicBezTo>
                    <a:cubicBezTo>
                      <a:pt x="1632" y="34"/>
                      <a:pt x="1465" y="689"/>
                      <a:pt x="1430" y="868"/>
                    </a:cubicBezTo>
                    <a:cubicBezTo>
                      <a:pt x="1453" y="749"/>
                      <a:pt x="1549" y="332"/>
                      <a:pt x="1549" y="213"/>
                    </a:cubicBezTo>
                    <a:cubicBezTo>
                      <a:pt x="1549" y="91"/>
                      <a:pt x="1497" y="21"/>
                      <a:pt x="1404" y="21"/>
                    </a:cubicBezTo>
                    <a:cubicBezTo>
                      <a:pt x="1397" y="21"/>
                      <a:pt x="1390" y="21"/>
                      <a:pt x="1382" y="22"/>
                    </a:cubicBezTo>
                    <a:cubicBezTo>
                      <a:pt x="1275" y="34"/>
                      <a:pt x="1132" y="761"/>
                      <a:pt x="930" y="1046"/>
                    </a:cubicBezTo>
                    <a:cubicBezTo>
                      <a:pt x="846" y="1118"/>
                      <a:pt x="715" y="1213"/>
                      <a:pt x="715" y="1213"/>
                    </a:cubicBezTo>
                    <a:cubicBezTo>
                      <a:pt x="572" y="1201"/>
                      <a:pt x="775" y="641"/>
                      <a:pt x="596" y="606"/>
                    </a:cubicBezTo>
                    <a:cubicBezTo>
                      <a:pt x="591" y="605"/>
                      <a:pt x="587" y="604"/>
                      <a:pt x="582" y="604"/>
                    </a:cubicBezTo>
                    <a:cubicBezTo>
                      <a:pt x="348" y="604"/>
                      <a:pt x="94" y="2017"/>
                      <a:pt x="1" y="2344"/>
                    </a:cubicBezTo>
                    <a:cubicBezTo>
                      <a:pt x="1" y="2344"/>
                      <a:pt x="484" y="3155"/>
                      <a:pt x="1054" y="3155"/>
                    </a:cubicBezTo>
                    <a:cubicBezTo>
                      <a:pt x="1188" y="3155"/>
                      <a:pt x="1327" y="3110"/>
                      <a:pt x="1465" y="2999"/>
                    </a:cubicBezTo>
                    <a:cubicBezTo>
                      <a:pt x="1930" y="2642"/>
                      <a:pt x="2156" y="2285"/>
                      <a:pt x="2263" y="2046"/>
                    </a:cubicBezTo>
                    <a:lnTo>
                      <a:pt x="2275" y="2034"/>
                    </a:lnTo>
                    <a:cubicBezTo>
                      <a:pt x="2477" y="1713"/>
                      <a:pt x="2644" y="963"/>
                      <a:pt x="2418" y="725"/>
                    </a:cubicBezTo>
                    <a:cubicBezTo>
                      <a:pt x="2412" y="717"/>
                      <a:pt x="2406" y="714"/>
                      <a:pt x="2400" y="714"/>
                    </a:cubicBezTo>
                    <a:cubicBezTo>
                      <a:pt x="2364" y="714"/>
                      <a:pt x="2313" y="816"/>
                      <a:pt x="2263" y="927"/>
                    </a:cubicBezTo>
                    <a:cubicBezTo>
                      <a:pt x="2275" y="868"/>
                      <a:pt x="2287" y="796"/>
                      <a:pt x="2287" y="737"/>
                    </a:cubicBezTo>
                    <a:cubicBezTo>
                      <a:pt x="2319" y="480"/>
                      <a:pt x="2226" y="301"/>
                      <a:pt x="2121" y="301"/>
                    </a:cubicBezTo>
                    <a:cubicBezTo>
                      <a:pt x="2109" y="301"/>
                      <a:pt x="2097" y="303"/>
                      <a:pt x="2084" y="308"/>
                    </a:cubicBezTo>
                    <a:cubicBezTo>
                      <a:pt x="2001" y="332"/>
                      <a:pt x="1918" y="665"/>
                      <a:pt x="1858" y="915"/>
                    </a:cubicBezTo>
                    <a:cubicBezTo>
                      <a:pt x="1882" y="737"/>
                      <a:pt x="1930" y="546"/>
                      <a:pt x="1930" y="391"/>
                    </a:cubicBezTo>
                    <a:cubicBezTo>
                      <a:pt x="1940" y="126"/>
                      <a:pt x="1854" y="0"/>
                      <a:pt x="1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1"/>
              <p:cNvSpPr/>
              <p:nvPr/>
            </p:nvSpPr>
            <p:spPr>
              <a:xfrm>
                <a:off x="6753100" y="1697572"/>
                <a:ext cx="1608545" cy="2835209"/>
              </a:xfrm>
              <a:custGeom>
                <a:avLst/>
                <a:gdLst/>
                <a:ahLst/>
                <a:cxnLst/>
                <a:rect l="l" t="t" r="r" b="b"/>
                <a:pathLst>
                  <a:path w="25492" h="44932" extrusionOk="0">
                    <a:moveTo>
                      <a:pt x="24183" y="1"/>
                    </a:moveTo>
                    <a:cubicBezTo>
                      <a:pt x="23975" y="1"/>
                      <a:pt x="23774" y="110"/>
                      <a:pt x="23658" y="316"/>
                    </a:cubicBezTo>
                    <a:lnTo>
                      <a:pt x="167" y="43702"/>
                    </a:lnTo>
                    <a:cubicBezTo>
                      <a:pt x="0" y="44000"/>
                      <a:pt x="84" y="44357"/>
                      <a:pt x="369" y="44512"/>
                    </a:cubicBezTo>
                    <a:lnTo>
                      <a:pt x="1036" y="44869"/>
                    </a:lnTo>
                    <a:cubicBezTo>
                      <a:pt x="1121" y="44912"/>
                      <a:pt x="1211" y="44932"/>
                      <a:pt x="1299" y="44932"/>
                    </a:cubicBezTo>
                    <a:cubicBezTo>
                      <a:pt x="1511" y="44932"/>
                      <a:pt x="1717" y="44817"/>
                      <a:pt x="1834" y="44607"/>
                    </a:cubicBezTo>
                    <a:lnTo>
                      <a:pt x="25325" y="1233"/>
                    </a:lnTo>
                    <a:cubicBezTo>
                      <a:pt x="25492" y="935"/>
                      <a:pt x="25408" y="578"/>
                      <a:pt x="25122" y="423"/>
                    </a:cubicBezTo>
                    <a:lnTo>
                      <a:pt x="24456" y="66"/>
                    </a:lnTo>
                    <a:cubicBezTo>
                      <a:pt x="24368" y="22"/>
                      <a:pt x="24275" y="1"/>
                      <a:pt x="24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1"/>
              <p:cNvSpPr/>
              <p:nvPr/>
            </p:nvSpPr>
            <p:spPr>
              <a:xfrm>
                <a:off x="6776384" y="1719405"/>
                <a:ext cx="1561220" cy="2792491"/>
              </a:xfrm>
              <a:custGeom>
                <a:avLst/>
                <a:gdLst/>
                <a:ahLst/>
                <a:cxnLst/>
                <a:rect l="l" t="t" r="r" b="b"/>
                <a:pathLst>
                  <a:path w="24742" h="44255" extrusionOk="0">
                    <a:moveTo>
                      <a:pt x="23893" y="0"/>
                    </a:moveTo>
                    <a:cubicBezTo>
                      <a:pt x="23715" y="0"/>
                      <a:pt x="23516" y="137"/>
                      <a:pt x="23384" y="363"/>
                    </a:cubicBezTo>
                    <a:lnTo>
                      <a:pt x="155" y="43249"/>
                    </a:lnTo>
                    <a:cubicBezTo>
                      <a:pt x="0" y="43535"/>
                      <a:pt x="36" y="43868"/>
                      <a:pt x="227" y="43964"/>
                    </a:cubicBezTo>
                    <a:lnTo>
                      <a:pt x="703" y="44226"/>
                    </a:lnTo>
                    <a:cubicBezTo>
                      <a:pt x="743" y="44245"/>
                      <a:pt x="787" y="44255"/>
                      <a:pt x="833" y="44255"/>
                    </a:cubicBezTo>
                    <a:cubicBezTo>
                      <a:pt x="1007" y="44255"/>
                      <a:pt x="1214" y="44118"/>
                      <a:pt x="1346" y="43892"/>
                    </a:cubicBezTo>
                    <a:lnTo>
                      <a:pt x="24575" y="1006"/>
                    </a:lnTo>
                    <a:cubicBezTo>
                      <a:pt x="24742" y="720"/>
                      <a:pt x="24694" y="387"/>
                      <a:pt x="24503" y="292"/>
                    </a:cubicBezTo>
                    <a:lnTo>
                      <a:pt x="24027" y="30"/>
                    </a:lnTo>
                    <a:cubicBezTo>
                      <a:pt x="23985" y="10"/>
                      <a:pt x="23940" y="0"/>
                      <a:pt x="238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1"/>
              <p:cNvSpPr/>
              <p:nvPr/>
            </p:nvSpPr>
            <p:spPr>
              <a:xfrm>
                <a:off x="8150461" y="1964739"/>
                <a:ext cx="42908" cy="38112"/>
              </a:xfrm>
              <a:custGeom>
                <a:avLst/>
                <a:gdLst/>
                <a:ahLst/>
                <a:cxnLst/>
                <a:rect l="l" t="t" r="r" b="b"/>
                <a:pathLst>
                  <a:path w="680" h="604" extrusionOk="0">
                    <a:moveTo>
                      <a:pt x="347" y="1"/>
                    </a:moveTo>
                    <a:cubicBezTo>
                      <a:pt x="245" y="1"/>
                      <a:pt x="140" y="62"/>
                      <a:pt x="84" y="166"/>
                    </a:cubicBezTo>
                    <a:cubicBezTo>
                      <a:pt x="1" y="297"/>
                      <a:pt x="60" y="487"/>
                      <a:pt x="203" y="571"/>
                    </a:cubicBezTo>
                    <a:cubicBezTo>
                      <a:pt x="248" y="593"/>
                      <a:pt x="296" y="604"/>
                      <a:pt x="345" y="604"/>
                    </a:cubicBezTo>
                    <a:cubicBezTo>
                      <a:pt x="453" y="604"/>
                      <a:pt x="559" y="550"/>
                      <a:pt x="608" y="452"/>
                    </a:cubicBezTo>
                    <a:cubicBezTo>
                      <a:pt x="680" y="297"/>
                      <a:pt x="620" y="118"/>
                      <a:pt x="489" y="47"/>
                    </a:cubicBezTo>
                    <a:cubicBezTo>
                      <a:pt x="446" y="16"/>
                      <a:pt x="39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1"/>
              <p:cNvSpPr/>
              <p:nvPr/>
            </p:nvSpPr>
            <p:spPr>
              <a:xfrm>
                <a:off x="7980720" y="2280620"/>
                <a:ext cx="42088" cy="37544"/>
              </a:xfrm>
              <a:custGeom>
                <a:avLst/>
                <a:gdLst/>
                <a:ahLst/>
                <a:cxnLst/>
                <a:rect l="l" t="t" r="r" b="b"/>
                <a:pathLst>
                  <a:path w="667" h="595" extrusionOk="0">
                    <a:moveTo>
                      <a:pt x="326" y="1"/>
                    </a:moveTo>
                    <a:cubicBezTo>
                      <a:pt x="221" y="1"/>
                      <a:pt x="120" y="57"/>
                      <a:pt x="72" y="161"/>
                    </a:cubicBezTo>
                    <a:cubicBezTo>
                      <a:pt x="0" y="292"/>
                      <a:pt x="36" y="482"/>
                      <a:pt x="191" y="553"/>
                    </a:cubicBezTo>
                    <a:cubicBezTo>
                      <a:pt x="234" y="581"/>
                      <a:pt x="285" y="594"/>
                      <a:pt x="335" y="594"/>
                    </a:cubicBezTo>
                    <a:cubicBezTo>
                      <a:pt x="437" y="594"/>
                      <a:pt x="540" y="542"/>
                      <a:pt x="595" y="446"/>
                    </a:cubicBezTo>
                    <a:cubicBezTo>
                      <a:pt x="667" y="292"/>
                      <a:pt x="607" y="113"/>
                      <a:pt x="476" y="41"/>
                    </a:cubicBezTo>
                    <a:cubicBezTo>
                      <a:pt x="429" y="14"/>
                      <a:pt x="378"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1"/>
              <p:cNvSpPr/>
              <p:nvPr/>
            </p:nvSpPr>
            <p:spPr>
              <a:xfrm>
                <a:off x="7809403" y="2595176"/>
                <a:ext cx="42151" cy="37418"/>
              </a:xfrm>
              <a:custGeom>
                <a:avLst/>
                <a:gdLst/>
                <a:ahLst/>
                <a:cxnLst/>
                <a:rect l="l" t="t" r="r" b="b"/>
                <a:pathLst>
                  <a:path w="668" h="593" extrusionOk="0">
                    <a:moveTo>
                      <a:pt x="343" y="0"/>
                    </a:moveTo>
                    <a:cubicBezTo>
                      <a:pt x="238" y="0"/>
                      <a:pt x="129" y="54"/>
                      <a:pt x="72" y="152"/>
                    </a:cubicBezTo>
                    <a:cubicBezTo>
                      <a:pt x="0" y="295"/>
                      <a:pt x="48" y="486"/>
                      <a:pt x="191" y="557"/>
                    </a:cubicBezTo>
                    <a:cubicBezTo>
                      <a:pt x="242" y="581"/>
                      <a:pt x="295" y="592"/>
                      <a:pt x="346" y="592"/>
                    </a:cubicBezTo>
                    <a:cubicBezTo>
                      <a:pt x="451" y="592"/>
                      <a:pt x="548" y="542"/>
                      <a:pt x="596" y="438"/>
                    </a:cubicBezTo>
                    <a:cubicBezTo>
                      <a:pt x="667" y="307"/>
                      <a:pt x="608"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1"/>
              <p:cNvSpPr/>
              <p:nvPr/>
            </p:nvSpPr>
            <p:spPr>
              <a:xfrm>
                <a:off x="7636633" y="2910931"/>
                <a:ext cx="44359" cy="37544"/>
              </a:xfrm>
              <a:custGeom>
                <a:avLst/>
                <a:gdLst/>
                <a:ahLst/>
                <a:cxnLst/>
                <a:rect l="l" t="t" r="r" b="b"/>
                <a:pathLst>
                  <a:path w="703" h="595" extrusionOk="0">
                    <a:moveTo>
                      <a:pt x="344" y="1"/>
                    </a:moveTo>
                    <a:cubicBezTo>
                      <a:pt x="243" y="1"/>
                      <a:pt x="143" y="54"/>
                      <a:pt x="95" y="149"/>
                    </a:cubicBezTo>
                    <a:cubicBezTo>
                      <a:pt x="0" y="292"/>
                      <a:pt x="60" y="482"/>
                      <a:pt x="214" y="554"/>
                    </a:cubicBezTo>
                    <a:cubicBezTo>
                      <a:pt x="257" y="581"/>
                      <a:pt x="307" y="594"/>
                      <a:pt x="356" y="594"/>
                    </a:cubicBezTo>
                    <a:cubicBezTo>
                      <a:pt x="457" y="594"/>
                      <a:pt x="559" y="539"/>
                      <a:pt x="607" y="435"/>
                    </a:cubicBezTo>
                    <a:cubicBezTo>
                      <a:pt x="703" y="292"/>
                      <a:pt x="643" y="113"/>
                      <a:pt x="488" y="42"/>
                    </a:cubicBezTo>
                    <a:cubicBezTo>
                      <a:pt x="445" y="14"/>
                      <a:pt x="394" y="1"/>
                      <a:pt x="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1"/>
              <p:cNvSpPr/>
              <p:nvPr/>
            </p:nvSpPr>
            <p:spPr>
              <a:xfrm>
                <a:off x="7466830" y="3225487"/>
                <a:ext cx="42845" cy="37418"/>
              </a:xfrm>
              <a:custGeom>
                <a:avLst/>
                <a:gdLst/>
                <a:ahLst/>
                <a:cxnLst/>
                <a:rect l="l" t="t" r="r" b="b"/>
                <a:pathLst>
                  <a:path w="679" h="593" extrusionOk="0">
                    <a:moveTo>
                      <a:pt x="340" y="1"/>
                    </a:moveTo>
                    <a:cubicBezTo>
                      <a:pt x="233" y="1"/>
                      <a:pt x="121" y="54"/>
                      <a:pt x="72" y="153"/>
                    </a:cubicBezTo>
                    <a:cubicBezTo>
                      <a:pt x="0" y="296"/>
                      <a:pt x="48" y="486"/>
                      <a:pt x="191" y="557"/>
                    </a:cubicBezTo>
                    <a:cubicBezTo>
                      <a:pt x="234" y="581"/>
                      <a:pt x="284" y="593"/>
                      <a:pt x="335" y="593"/>
                    </a:cubicBezTo>
                    <a:cubicBezTo>
                      <a:pt x="440" y="593"/>
                      <a:pt x="547" y="543"/>
                      <a:pt x="596" y="438"/>
                    </a:cubicBezTo>
                    <a:cubicBezTo>
                      <a:pt x="679" y="307"/>
                      <a:pt x="619" y="117"/>
                      <a:pt x="476" y="34"/>
                    </a:cubicBezTo>
                    <a:cubicBezTo>
                      <a:pt x="436" y="11"/>
                      <a:pt x="389" y="1"/>
                      <a:pt x="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1"/>
              <p:cNvSpPr/>
              <p:nvPr/>
            </p:nvSpPr>
            <p:spPr>
              <a:xfrm>
                <a:off x="7295512" y="3541053"/>
                <a:ext cx="43665" cy="37418"/>
              </a:xfrm>
              <a:custGeom>
                <a:avLst/>
                <a:gdLst/>
                <a:ahLst/>
                <a:cxnLst/>
                <a:rect l="l" t="t" r="r" b="b"/>
                <a:pathLst>
                  <a:path w="692" h="593" extrusionOk="0">
                    <a:moveTo>
                      <a:pt x="343" y="0"/>
                    </a:moveTo>
                    <a:cubicBezTo>
                      <a:pt x="239" y="0"/>
                      <a:pt x="133" y="54"/>
                      <a:pt x="84" y="152"/>
                    </a:cubicBezTo>
                    <a:cubicBezTo>
                      <a:pt x="1" y="295"/>
                      <a:pt x="48" y="486"/>
                      <a:pt x="203" y="557"/>
                    </a:cubicBezTo>
                    <a:cubicBezTo>
                      <a:pt x="246" y="580"/>
                      <a:pt x="295" y="592"/>
                      <a:pt x="345" y="592"/>
                    </a:cubicBezTo>
                    <a:cubicBezTo>
                      <a:pt x="446" y="592"/>
                      <a:pt x="548" y="542"/>
                      <a:pt x="596" y="438"/>
                    </a:cubicBezTo>
                    <a:cubicBezTo>
                      <a:pt x="691" y="295"/>
                      <a:pt x="632"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1"/>
              <p:cNvSpPr/>
              <p:nvPr/>
            </p:nvSpPr>
            <p:spPr>
              <a:xfrm>
                <a:off x="7124951" y="3856618"/>
                <a:ext cx="42908" cy="37355"/>
              </a:xfrm>
              <a:custGeom>
                <a:avLst/>
                <a:gdLst/>
                <a:ahLst/>
                <a:cxnLst/>
                <a:rect l="l" t="t" r="r" b="b"/>
                <a:pathLst>
                  <a:path w="680" h="592" extrusionOk="0">
                    <a:moveTo>
                      <a:pt x="341" y="0"/>
                    </a:moveTo>
                    <a:cubicBezTo>
                      <a:pt x="233" y="0"/>
                      <a:pt x="122" y="53"/>
                      <a:pt x="72" y="152"/>
                    </a:cubicBezTo>
                    <a:cubicBezTo>
                      <a:pt x="1" y="295"/>
                      <a:pt x="49" y="485"/>
                      <a:pt x="191" y="557"/>
                    </a:cubicBezTo>
                    <a:cubicBezTo>
                      <a:pt x="234" y="580"/>
                      <a:pt x="285" y="592"/>
                      <a:pt x="336" y="592"/>
                    </a:cubicBezTo>
                    <a:cubicBezTo>
                      <a:pt x="441" y="592"/>
                      <a:pt x="548" y="542"/>
                      <a:pt x="596" y="438"/>
                    </a:cubicBezTo>
                    <a:cubicBezTo>
                      <a:pt x="680" y="295"/>
                      <a:pt x="620" y="116"/>
                      <a:pt x="477" y="33"/>
                    </a:cubicBezTo>
                    <a:cubicBezTo>
                      <a:pt x="437" y="11"/>
                      <a:pt x="389" y="0"/>
                      <a:pt x="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1"/>
              <p:cNvSpPr/>
              <p:nvPr/>
            </p:nvSpPr>
            <p:spPr>
              <a:xfrm>
                <a:off x="6953697" y="4171363"/>
                <a:ext cx="42845" cy="37292"/>
              </a:xfrm>
              <a:custGeom>
                <a:avLst/>
                <a:gdLst/>
                <a:ahLst/>
                <a:cxnLst/>
                <a:rect l="l" t="t" r="r" b="b"/>
                <a:pathLst>
                  <a:path w="679" h="591" extrusionOk="0">
                    <a:moveTo>
                      <a:pt x="343" y="1"/>
                    </a:moveTo>
                    <a:cubicBezTo>
                      <a:pt x="239" y="1"/>
                      <a:pt x="133" y="54"/>
                      <a:pt x="84" y="153"/>
                    </a:cubicBezTo>
                    <a:cubicBezTo>
                      <a:pt x="0" y="284"/>
                      <a:pt x="48" y="486"/>
                      <a:pt x="203" y="557"/>
                    </a:cubicBezTo>
                    <a:cubicBezTo>
                      <a:pt x="243" y="580"/>
                      <a:pt x="289" y="590"/>
                      <a:pt x="336" y="590"/>
                    </a:cubicBezTo>
                    <a:cubicBezTo>
                      <a:pt x="440" y="590"/>
                      <a:pt x="546" y="537"/>
                      <a:pt x="596" y="438"/>
                    </a:cubicBezTo>
                    <a:cubicBezTo>
                      <a:pt x="679" y="284"/>
                      <a:pt x="631" y="105"/>
                      <a:pt x="477" y="34"/>
                    </a:cubicBezTo>
                    <a:cubicBezTo>
                      <a:pt x="436" y="11"/>
                      <a:pt x="39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1"/>
              <p:cNvSpPr/>
              <p:nvPr/>
            </p:nvSpPr>
            <p:spPr>
              <a:xfrm>
                <a:off x="6854503" y="2908092"/>
                <a:ext cx="984234" cy="1680037"/>
              </a:xfrm>
              <a:custGeom>
                <a:avLst/>
                <a:gdLst/>
                <a:ahLst/>
                <a:cxnLst/>
                <a:rect l="l" t="t" r="r" b="b"/>
                <a:pathLst>
                  <a:path w="15598" h="26625" extrusionOk="0">
                    <a:moveTo>
                      <a:pt x="14294" y="0"/>
                    </a:moveTo>
                    <a:cubicBezTo>
                      <a:pt x="14087" y="0"/>
                      <a:pt x="13882" y="115"/>
                      <a:pt x="13764" y="325"/>
                    </a:cubicBezTo>
                    <a:lnTo>
                      <a:pt x="167" y="25399"/>
                    </a:lnTo>
                    <a:cubicBezTo>
                      <a:pt x="1" y="25697"/>
                      <a:pt x="84" y="26054"/>
                      <a:pt x="370" y="26197"/>
                    </a:cubicBezTo>
                    <a:lnTo>
                      <a:pt x="1036" y="26554"/>
                    </a:lnTo>
                    <a:cubicBezTo>
                      <a:pt x="1125" y="26602"/>
                      <a:pt x="1218" y="26625"/>
                      <a:pt x="1311" y="26625"/>
                    </a:cubicBezTo>
                    <a:cubicBezTo>
                      <a:pt x="1518" y="26625"/>
                      <a:pt x="1719" y="26510"/>
                      <a:pt x="1834" y="26304"/>
                    </a:cubicBezTo>
                    <a:lnTo>
                      <a:pt x="15431" y="1230"/>
                    </a:lnTo>
                    <a:cubicBezTo>
                      <a:pt x="15598" y="932"/>
                      <a:pt x="15503" y="575"/>
                      <a:pt x="15229" y="420"/>
                    </a:cubicBezTo>
                    <a:lnTo>
                      <a:pt x="14550" y="63"/>
                    </a:lnTo>
                    <a:cubicBezTo>
                      <a:pt x="14469" y="21"/>
                      <a:pt x="14382" y="0"/>
                      <a:pt x="1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1"/>
              <p:cNvSpPr/>
              <p:nvPr/>
            </p:nvSpPr>
            <p:spPr>
              <a:xfrm>
                <a:off x="6878544" y="2930051"/>
                <a:ext cx="936909" cy="1637129"/>
              </a:xfrm>
              <a:custGeom>
                <a:avLst/>
                <a:gdLst/>
                <a:ahLst/>
                <a:cxnLst/>
                <a:rect l="l" t="t" r="r" b="b"/>
                <a:pathLst>
                  <a:path w="14848" h="25945" extrusionOk="0">
                    <a:moveTo>
                      <a:pt x="14003" y="1"/>
                    </a:moveTo>
                    <a:cubicBezTo>
                      <a:pt x="13828" y="1"/>
                      <a:pt x="13622" y="137"/>
                      <a:pt x="13502" y="358"/>
                    </a:cubicBezTo>
                    <a:lnTo>
                      <a:pt x="155" y="24944"/>
                    </a:lnTo>
                    <a:cubicBezTo>
                      <a:pt x="1" y="25230"/>
                      <a:pt x="36" y="25552"/>
                      <a:pt x="227" y="25659"/>
                    </a:cubicBezTo>
                    <a:lnTo>
                      <a:pt x="703" y="25909"/>
                    </a:lnTo>
                    <a:cubicBezTo>
                      <a:pt x="746" y="25933"/>
                      <a:pt x="794" y="25944"/>
                      <a:pt x="844" y="25944"/>
                    </a:cubicBezTo>
                    <a:cubicBezTo>
                      <a:pt x="1016" y="25944"/>
                      <a:pt x="1217" y="25809"/>
                      <a:pt x="1346" y="25587"/>
                    </a:cubicBezTo>
                    <a:lnTo>
                      <a:pt x="14693" y="1001"/>
                    </a:lnTo>
                    <a:cubicBezTo>
                      <a:pt x="14848" y="715"/>
                      <a:pt x="14812" y="394"/>
                      <a:pt x="14622" y="286"/>
                    </a:cubicBezTo>
                    <a:lnTo>
                      <a:pt x="14145" y="36"/>
                    </a:lnTo>
                    <a:cubicBezTo>
                      <a:pt x="14102" y="12"/>
                      <a:pt x="14054" y="1"/>
                      <a:pt x="14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1"/>
              <p:cNvSpPr/>
              <p:nvPr/>
            </p:nvSpPr>
            <p:spPr>
              <a:xfrm>
                <a:off x="7568990" y="3280952"/>
                <a:ext cx="42151" cy="37418"/>
              </a:xfrm>
              <a:custGeom>
                <a:avLst/>
                <a:gdLst/>
                <a:ahLst/>
                <a:cxnLst/>
                <a:rect l="l" t="t" r="r" b="b"/>
                <a:pathLst>
                  <a:path w="668" h="593" extrusionOk="0">
                    <a:moveTo>
                      <a:pt x="335" y="0"/>
                    </a:moveTo>
                    <a:cubicBezTo>
                      <a:pt x="233" y="0"/>
                      <a:pt x="128" y="51"/>
                      <a:pt x="72" y="155"/>
                    </a:cubicBezTo>
                    <a:cubicBezTo>
                      <a:pt x="0" y="286"/>
                      <a:pt x="48" y="476"/>
                      <a:pt x="191" y="560"/>
                    </a:cubicBezTo>
                    <a:cubicBezTo>
                      <a:pt x="235" y="582"/>
                      <a:pt x="284" y="592"/>
                      <a:pt x="332" y="592"/>
                    </a:cubicBezTo>
                    <a:cubicBezTo>
                      <a:pt x="440" y="592"/>
                      <a:pt x="546" y="539"/>
                      <a:pt x="596" y="440"/>
                    </a:cubicBezTo>
                    <a:cubicBezTo>
                      <a:pt x="667" y="286"/>
                      <a:pt x="608" y="107"/>
                      <a:pt x="477" y="36"/>
                    </a:cubicBezTo>
                    <a:cubicBezTo>
                      <a:pt x="434" y="12"/>
                      <a:pt x="385"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1"/>
              <p:cNvSpPr/>
              <p:nvPr/>
            </p:nvSpPr>
            <p:spPr>
              <a:xfrm>
                <a:off x="7398429" y="3596455"/>
                <a:ext cx="42151" cy="37418"/>
              </a:xfrm>
              <a:custGeom>
                <a:avLst/>
                <a:gdLst/>
                <a:ahLst/>
                <a:cxnLst/>
                <a:rect l="l" t="t" r="r" b="b"/>
                <a:pathLst>
                  <a:path w="668" h="593" extrusionOk="0">
                    <a:moveTo>
                      <a:pt x="327" y="1"/>
                    </a:moveTo>
                    <a:cubicBezTo>
                      <a:pt x="222" y="1"/>
                      <a:pt x="120" y="51"/>
                      <a:pt x="72" y="155"/>
                    </a:cubicBezTo>
                    <a:cubicBezTo>
                      <a:pt x="1" y="286"/>
                      <a:pt x="36" y="489"/>
                      <a:pt x="191" y="560"/>
                    </a:cubicBezTo>
                    <a:cubicBezTo>
                      <a:pt x="232" y="582"/>
                      <a:pt x="278" y="593"/>
                      <a:pt x="325" y="593"/>
                    </a:cubicBezTo>
                    <a:cubicBezTo>
                      <a:pt x="430" y="593"/>
                      <a:pt x="539" y="540"/>
                      <a:pt x="596" y="441"/>
                    </a:cubicBezTo>
                    <a:cubicBezTo>
                      <a:pt x="668" y="286"/>
                      <a:pt x="608" y="108"/>
                      <a:pt x="477" y="36"/>
                    </a:cubicBezTo>
                    <a:cubicBezTo>
                      <a:pt x="430" y="13"/>
                      <a:pt x="378" y="1"/>
                      <a:pt x="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1"/>
              <p:cNvSpPr/>
              <p:nvPr/>
            </p:nvSpPr>
            <p:spPr>
              <a:xfrm>
                <a:off x="7227174" y="3911263"/>
                <a:ext cx="42088" cy="37418"/>
              </a:xfrm>
              <a:custGeom>
                <a:avLst/>
                <a:gdLst/>
                <a:ahLst/>
                <a:cxnLst/>
                <a:rect l="l" t="t" r="r" b="b"/>
                <a:pathLst>
                  <a:path w="667" h="593" extrusionOk="0">
                    <a:moveTo>
                      <a:pt x="334" y="1"/>
                    </a:moveTo>
                    <a:cubicBezTo>
                      <a:pt x="232" y="1"/>
                      <a:pt x="128" y="51"/>
                      <a:pt x="72" y="155"/>
                    </a:cubicBezTo>
                    <a:cubicBezTo>
                      <a:pt x="0" y="286"/>
                      <a:pt x="48" y="477"/>
                      <a:pt x="191" y="560"/>
                    </a:cubicBezTo>
                    <a:cubicBezTo>
                      <a:pt x="235" y="582"/>
                      <a:pt x="284" y="593"/>
                      <a:pt x="332" y="593"/>
                    </a:cubicBezTo>
                    <a:cubicBezTo>
                      <a:pt x="440" y="593"/>
                      <a:pt x="546" y="539"/>
                      <a:pt x="595" y="441"/>
                    </a:cubicBezTo>
                    <a:cubicBezTo>
                      <a:pt x="667" y="298"/>
                      <a:pt x="607" y="107"/>
                      <a:pt x="476" y="36"/>
                    </a:cubicBezTo>
                    <a:cubicBezTo>
                      <a:pt x="434" y="13"/>
                      <a:pt x="384"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1"/>
              <p:cNvSpPr/>
              <p:nvPr/>
            </p:nvSpPr>
            <p:spPr>
              <a:xfrm>
                <a:off x="7056614" y="4226829"/>
                <a:ext cx="42151" cy="37418"/>
              </a:xfrm>
              <a:custGeom>
                <a:avLst/>
                <a:gdLst/>
                <a:ahLst/>
                <a:cxnLst/>
                <a:rect l="l" t="t" r="r" b="b"/>
                <a:pathLst>
                  <a:path w="668" h="593" extrusionOk="0">
                    <a:moveTo>
                      <a:pt x="327" y="0"/>
                    </a:moveTo>
                    <a:cubicBezTo>
                      <a:pt x="222" y="0"/>
                      <a:pt x="120" y="51"/>
                      <a:pt x="72" y="155"/>
                    </a:cubicBezTo>
                    <a:cubicBezTo>
                      <a:pt x="0" y="286"/>
                      <a:pt x="36" y="476"/>
                      <a:pt x="191" y="559"/>
                    </a:cubicBezTo>
                    <a:cubicBezTo>
                      <a:pt x="231" y="582"/>
                      <a:pt x="278" y="592"/>
                      <a:pt x="325" y="592"/>
                    </a:cubicBezTo>
                    <a:cubicBezTo>
                      <a:pt x="430" y="592"/>
                      <a:pt x="538" y="539"/>
                      <a:pt x="596" y="440"/>
                    </a:cubicBezTo>
                    <a:cubicBezTo>
                      <a:pt x="667" y="286"/>
                      <a:pt x="608" y="107"/>
                      <a:pt x="477" y="36"/>
                    </a:cubicBezTo>
                    <a:cubicBezTo>
                      <a:pt x="430" y="12"/>
                      <a:pt x="378"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1"/>
              <p:cNvSpPr/>
              <p:nvPr/>
            </p:nvSpPr>
            <p:spPr>
              <a:xfrm>
                <a:off x="7369150" y="1960133"/>
                <a:ext cx="547014" cy="504358"/>
              </a:xfrm>
              <a:custGeom>
                <a:avLst/>
                <a:gdLst/>
                <a:ahLst/>
                <a:cxnLst/>
                <a:rect l="l" t="t" r="r" b="b"/>
                <a:pathLst>
                  <a:path w="8669" h="7993" extrusionOk="0">
                    <a:moveTo>
                      <a:pt x="6847" y="1"/>
                    </a:moveTo>
                    <a:cubicBezTo>
                      <a:pt x="5346" y="1739"/>
                      <a:pt x="5061" y="2203"/>
                      <a:pt x="4477" y="2668"/>
                    </a:cubicBezTo>
                    <a:cubicBezTo>
                      <a:pt x="3179" y="3977"/>
                      <a:pt x="2822" y="3799"/>
                      <a:pt x="1393" y="4811"/>
                    </a:cubicBezTo>
                    <a:cubicBezTo>
                      <a:pt x="0" y="5799"/>
                      <a:pt x="643" y="6859"/>
                      <a:pt x="715" y="7168"/>
                    </a:cubicBezTo>
                    <a:cubicBezTo>
                      <a:pt x="792" y="7500"/>
                      <a:pt x="1290" y="7992"/>
                      <a:pt x="2149" y="7992"/>
                    </a:cubicBezTo>
                    <a:cubicBezTo>
                      <a:pt x="2615" y="7992"/>
                      <a:pt x="3188" y="7848"/>
                      <a:pt x="3858" y="7454"/>
                    </a:cubicBezTo>
                    <a:cubicBezTo>
                      <a:pt x="3858" y="7454"/>
                      <a:pt x="4846" y="6716"/>
                      <a:pt x="6323" y="5323"/>
                    </a:cubicBezTo>
                    <a:cubicBezTo>
                      <a:pt x="7394" y="4335"/>
                      <a:pt x="8573" y="2430"/>
                      <a:pt x="8668" y="1787"/>
                    </a:cubicBezTo>
                    <a:cubicBezTo>
                      <a:pt x="7954" y="1239"/>
                      <a:pt x="7180" y="727"/>
                      <a:pt x="68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1"/>
              <p:cNvSpPr/>
              <p:nvPr/>
            </p:nvSpPr>
            <p:spPr>
              <a:xfrm>
                <a:off x="7515670" y="2190071"/>
                <a:ext cx="188606" cy="209113"/>
              </a:xfrm>
              <a:custGeom>
                <a:avLst/>
                <a:gdLst/>
                <a:ahLst/>
                <a:cxnLst/>
                <a:rect l="l" t="t" r="r" b="b"/>
                <a:pathLst>
                  <a:path w="2989" h="3314" extrusionOk="0">
                    <a:moveTo>
                      <a:pt x="905" y="0"/>
                    </a:moveTo>
                    <a:cubicBezTo>
                      <a:pt x="298" y="393"/>
                      <a:pt x="0" y="572"/>
                      <a:pt x="0" y="572"/>
                    </a:cubicBezTo>
                    <a:cubicBezTo>
                      <a:pt x="0" y="572"/>
                      <a:pt x="191" y="1203"/>
                      <a:pt x="619" y="1941"/>
                    </a:cubicBezTo>
                    <a:cubicBezTo>
                      <a:pt x="1020" y="2605"/>
                      <a:pt x="1961" y="3313"/>
                      <a:pt x="2138" y="3313"/>
                    </a:cubicBezTo>
                    <a:cubicBezTo>
                      <a:pt x="2145" y="3313"/>
                      <a:pt x="2151" y="3312"/>
                      <a:pt x="2155" y="3310"/>
                    </a:cubicBezTo>
                    <a:cubicBezTo>
                      <a:pt x="2810" y="2989"/>
                      <a:pt x="2989" y="2655"/>
                      <a:pt x="2989" y="2655"/>
                    </a:cubicBezTo>
                    <a:cubicBezTo>
                      <a:pt x="2667" y="2489"/>
                      <a:pt x="1988" y="2024"/>
                      <a:pt x="1655" y="1536"/>
                    </a:cubicBezTo>
                    <a:cubicBezTo>
                      <a:pt x="1215" y="929"/>
                      <a:pt x="905" y="369"/>
                      <a:pt x="9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1"/>
              <p:cNvSpPr/>
              <p:nvPr/>
            </p:nvSpPr>
            <p:spPr>
              <a:xfrm>
                <a:off x="7529930" y="2202060"/>
                <a:ext cx="160085" cy="189363"/>
              </a:xfrm>
              <a:custGeom>
                <a:avLst/>
                <a:gdLst/>
                <a:ahLst/>
                <a:cxnLst/>
                <a:rect l="l" t="t" r="r" b="b"/>
                <a:pathLst>
                  <a:path w="2537" h="3001" extrusionOk="0">
                    <a:moveTo>
                      <a:pt x="381" y="1"/>
                    </a:moveTo>
                    <a:cubicBezTo>
                      <a:pt x="381" y="1"/>
                      <a:pt x="191" y="96"/>
                      <a:pt x="0" y="215"/>
                    </a:cubicBezTo>
                    <a:cubicBezTo>
                      <a:pt x="60" y="560"/>
                      <a:pt x="358" y="1096"/>
                      <a:pt x="619" y="1525"/>
                    </a:cubicBezTo>
                    <a:cubicBezTo>
                      <a:pt x="1131" y="2370"/>
                      <a:pt x="2215" y="3001"/>
                      <a:pt x="2215" y="3001"/>
                    </a:cubicBezTo>
                    <a:cubicBezTo>
                      <a:pt x="2215" y="3001"/>
                      <a:pt x="2334" y="2977"/>
                      <a:pt x="2536" y="2715"/>
                    </a:cubicBezTo>
                    <a:cubicBezTo>
                      <a:pt x="2441" y="2644"/>
                      <a:pt x="1679" y="2370"/>
                      <a:pt x="1024" y="1429"/>
                    </a:cubicBezTo>
                    <a:cubicBezTo>
                      <a:pt x="429" y="560"/>
                      <a:pt x="393" y="155"/>
                      <a:pt x="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1"/>
              <p:cNvSpPr/>
              <p:nvPr/>
            </p:nvSpPr>
            <p:spPr>
              <a:xfrm>
                <a:off x="7741065" y="1982660"/>
                <a:ext cx="169045" cy="165827"/>
              </a:xfrm>
              <a:custGeom>
                <a:avLst/>
                <a:gdLst/>
                <a:ahLst/>
                <a:cxnLst/>
                <a:rect l="l" t="t" r="r" b="b"/>
                <a:pathLst>
                  <a:path w="2679" h="2628" extrusionOk="0">
                    <a:moveTo>
                      <a:pt x="643" y="1"/>
                    </a:moveTo>
                    <a:cubicBezTo>
                      <a:pt x="262" y="418"/>
                      <a:pt x="0" y="727"/>
                      <a:pt x="0" y="727"/>
                    </a:cubicBezTo>
                    <a:cubicBezTo>
                      <a:pt x="0" y="727"/>
                      <a:pt x="262" y="1192"/>
                      <a:pt x="786" y="1727"/>
                    </a:cubicBezTo>
                    <a:cubicBezTo>
                      <a:pt x="1434" y="2406"/>
                      <a:pt x="1970" y="2628"/>
                      <a:pt x="2182" y="2628"/>
                    </a:cubicBezTo>
                    <a:cubicBezTo>
                      <a:pt x="2219" y="2628"/>
                      <a:pt x="2246" y="2621"/>
                      <a:pt x="2262" y="2608"/>
                    </a:cubicBezTo>
                    <a:cubicBezTo>
                      <a:pt x="2667" y="2013"/>
                      <a:pt x="2679" y="1751"/>
                      <a:pt x="2679" y="1751"/>
                    </a:cubicBezTo>
                    <a:cubicBezTo>
                      <a:pt x="2488" y="1739"/>
                      <a:pt x="2036" y="1561"/>
                      <a:pt x="1679" y="1156"/>
                    </a:cubicBezTo>
                    <a:cubicBezTo>
                      <a:pt x="1024" y="477"/>
                      <a:pt x="798" y="203"/>
                      <a:pt x="6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1"/>
              <p:cNvSpPr/>
              <p:nvPr/>
            </p:nvSpPr>
            <p:spPr>
              <a:xfrm>
                <a:off x="7755325" y="1994460"/>
                <a:ext cx="148033" cy="141533"/>
              </a:xfrm>
              <a:custGeom>
                <a:avLst/>
                <a:gdLst/>
                <a:ahLst/>
                <a:cxnLst/>
                <a:rect l="l" t="t" r="r" b="b"/>
                <a:pathLst>
                  <a:path w="2346" h="2243" extrusionOk="0">
                    <a:moveTo>
                      <a:pt x="253" y="0"/>
                    </a:moveTo>
                    <a:cubicBezTo>
                      <a:pt x="251" y="0"/>
                      <a:pt x="220" y="33"/>
                      <a:pt x="0" y="278"/>
                    </a:cubicBezTo>
                    <a:cubicBezTo>
                      <a:pt x="476" y="1326"/>
                      <a:pt x="1798" y="2100"/>
                      <a:pt x="2143" y="2243"/>
                    </a:cubicBezTo>
                    <a:cubicBezTo>
                      <a:pt x="2143" y="2243"/>
                      <a:pt x="2239" y="2136"/>
                      <a:pt x="2346" y="1838"/>
                    </a:cubicBezTo>
                    <a:cubicBezTo>
                      <a:pt x="1191" y="1481"/>
                      <a:pt x="250" y="4"/>
                      <a:pt x="250" y="4"/>
                    </a:cubicBezTo>
                    <a:cubicBezTo>
                      <a:pt x="250" y="4"/>
                      <a:pt x="254" y="0"/>
                      <a:pt x="2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1"/>
              <p:cNvSpPr/>
              <p:nvPr/>
            </p:nvSpPr>
            <p:spPr>
              <a:xfrm>
                <a:off x="7920586" y="1528526"/>
                <a:ext cx="191635" cy="323829"/>
              </a:xfrm>
              <a:custGeom>
                <a:avLst/>
                <a:gdLst/>
                <a:ahLst/>
                <a:cxnLst/>
                <a:rect l="l" t="t" r="r" b="b"/>
                <a:pathLst>
                  <a:path w="3037" h="5132" extrusionOk="0">
                    <a:moveTo>
                      <a:pt x="683" y="0"/>
                    </a:moveTo>
                    <a:cubicBezTo>
                      <a:pt x="657" y="0"/>
                      <a:pt x="632" y="7"/>
                      <a:pt x="632" y="7"/>
                    </a:cubicBezTo>
                    <a:cubicBezTo>
                      <a:pt x="656" y="28"/>
                      <a:pt x="683" y="54"/>
                      <a:pt x="713" y="86"/>
                    </a:cubicBezTo>
                    <a:lnTo>
                      <a:pt x="713" y="86"/>
                    </a:lnTo>
                    <a:cubicBezTo>
                      <a:pt x="760" y="15"/>
                      <a:pt x="721" y="0"/>
                      <a:pt x="683" y="0"/>
                    </a:cubicBezTo>
                    <a:close/>
                    <a:moveTo>
                      <a:pt x="713" y="86"/>
                    </a:moveTo>
                    <a:cubicBezTo>
                      <a:pt x="686" y="126"/>
                      <a:pt x="632" y="185"/>
                      <a:pt x="536" y="269"/>
                    </a:cubicBezTo>
                    <a:cubicBezTo>
                      <a:pt x="179" y="602"/>
                      <a:pt x="1" y="1519"/>
                      <a:pt x="1" y="1519"/>
                    </a:cubicBezTo>
                    <a:cubicBezTo>
                      <a:pt x="1" y="1519"/>
                      <a:pt x="429" y="2043"/>
                      <a:pt x="596" y="2281"/>
                    </a:cubicBezTo>
                    <a:cubicBezTo>
                      <a:pt x="751" y="2507"/>
                      <a:pt x="1013" y="2828"/>
                      <a:pt x="1275" y="3007"/>
                    </a:cubicBezTo>
                    <a:cubicBezTo>
                      <a:pt x="1691" y="3293"/>
                      <a:pt x="2144" y="4007"/>
                      <a:pt x="2144" y="4007"/>
                    </a:cubicBezTo>
                    <a:cubicBezTo>
                      <a:pt x="2144" y="4007"/>
                      <a:pt x="2299" y="4412"/>
                      <a:pt x="2120" y="4900"/>
                    </a:cubicBezTo>
                    <a:cubicBezTo>
                      <a:pt x="2075" y="5059"/>
                      <a:pt x="2162" y="5131"/>
                      <a:pt x="2290" y="5131"/>
                    </a:cubicBezTo>
                    <a:cubicBezTo>
                      <a:pt x="2430" y="5131"/>
                      <a:pt x="2621" y="5044"/>
                      <a:pt x="2739" y="4888"/>
                    </a:cubicBezTo>
                    <a:cubicBezTo>
                      <a:pt x="2989" y="4567"/>
                      <a:pt x="2739" y="4424"/>
                      <a:pt x="2894" y="4245"/>
                    </a:cubicBezTo>
                    <a:cubicBezTo>
                      <a:pt x="3037" y="4102"/>
                      <a:pt x="2858" y="3888"/>
                      <a:pt x="2644" y="3793"/>
                    </a:cubicBezTo>
                    <a:lnTo>
                      <a:pt x="2441" y="2983"/>
                    </a:lnTo>
                    <a:cubicBezTo>
                      <a:pt x="2215" y="2197"/>
                      <a:pt x="1727" y="2031"/>
                      <a:pt x="1727" y="2031"/>
                    </a:cubicBezTo>
                    <a:cubicBezTo>
                      <a:pt x="1511" y="1199"/>
                      <a:pt x="1001" y="397"/>
                      <a:pt x="713" y="86"/>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1"/>
              <p:cNvSpPr/>
              <p:nvPr/>
            </p:nvSpPr>
            <p:spPr>
              <a:xfrm>
                <a:off x="7872503" y="1525055"/>
                <a:ext cx="148853" cy="175986"/>
              </a:xfrm>
              <a:custGeom>
                <a:avLst/>
                <a:gdLst/>
                <a:ahLst/>
                <a:cxnLst/>
                <a:rect l="l" t="t" r="r" b="b"/>
                <a:pathLst>
                  <a:path w="2359" h="2789" extrusionOk="0">
                    <a:moveTo>
                      <a:pt x="712" y="0"/>
                    </a:moveTo>
                    <a:cubicBezTo>
                      <a:pt x="511" y="0"/>
                      <a:pt x="1" y="907"/>
                      <a:pt x="1" y="907"/>
                    </a:cubicBezTo>
                    <a:cubicBezTo>
                      <a:pt x="155" y="1002"/>
                      <a:pt x="1501" y="2788"/>
                      <a:pt x="1501" y="2788"/>
                    </a:cubicBezTo>
                    <a:cubicBezTo>
                      <a:pt x="1501" y="2788"/>
                      <a:pt x="2275" y="2098"/>
                      <a:pt x="2322" y="1883"/>
                    </a:cubicBezTo>
                    <a:cubicBezTo>
                      <a:pt x="2358" y="1669"/>
                      <a:pt x="905" y="62"/>
                      <a:pt x="727" y="2"/>
                    </a:cubicBezTo>
                    <a:cubicBezTo>
                      <a:pt x="722" y="1"/>
                      <a:pt x="717" y="0"/>
                      <a:pt x="7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1"/>
              <p:cNvSpPr/>
              <p:nvPr/>
            </p:nvSpPr>
            <p:spPr>
              <a:xfrm>
                <a:off x="7996496" y="1518366"/>
                <a:ext cx="219399" cy="298968"/>
              </a:xfrm>
              <a:custGeom>
                <a:avLst/>
                <a:gdLst/>
                <a:ahLst/>
                <a:cxnLst/>
                <a:rect l="l" t="t" r="r" b="b"/>
                <a:pathLst>
                  <a:path w="3477" h="4738" extrusionOk="0">
                    <a:moveTo>
                      <a:pt x="384" y="0"/>
                    </a:moveTo>
                    <a:cubicBezTo>
                      <a:pt x="353" y="0"/>
                      <a:pt x="310" y="25"/>
                      <a:pt x="310" y="25"/>
                    </a:cubicBezTo>
                    <a:cubicBezTo>
                      <a:pt x="337" y="42"/>
                      <a:pt x="369" y="64"/>
                      <a:pt x="405" y="91"/>
                    </a:cubicBezTo>
                    <a:lnTo>
                      <a:pt x="405" y="91"/>
                    </a:lnTo>
                    <a:cubicBezTo>
                      <a:pt x="431" y="19"/>
                      <a:pt x="412" y="0"/>
                      <a:pt x="384" y="0"/>
                    </a:cubicBezTo>
                    <a:close/>
                    <a:moveTo>
                      <a:pt x="405" y="91"/>
                    </a:moveTo>
                    <a:cubicBezTo>
                      <a:pt x="388" y="135"/>
                      <a:pt x="356" y="197"/>
                      <a:pt x="298" y="287"/>
                    </a:cubicBezTo>
                    <a:cubicBezTo>
                      <a:pt x="12" y="680"/>
                      <a:pt x="0" y="1608"/>
                      <a:pt x="0" y="1608"/>
                    </a:cubicBezTo>
                    <a:cubicBezTo>
                      <a:pt x="0" y="1608"/>
                      <a:pt x="500" y="2061"/>
                      <a:pt x="715" y="2251"/>
                    </a:cubicBezTo>
                    <a:cubicBezTo>
                      <a:pt x="917" y="2442"/>
                      <a:pt x="1215" y="2716"/>
                      <a:pt x="1512" y="2847"/>
                    </a:cubicBezTo>
                    <a:cubicBezTo>
                      <a:pt x="1977" y="3037"/>
                      <a:pt x="2548" y="3668"/>
                      <a:pt x="2548" y="3668"/>
                    </a:cubicBezTo>
                    <a:cubicBezTo>
                      <a:pt x="2548" y="3668"/>
                      <a:pt x="2762" y="4025"/>
                      <a:pt x="2691" y="4549"/>
                    </a:cubicBezTo>
                    <a:cubicBezTo>
                      <a:pt x="2672" y="4679"/>
                      <a:pt x="2738" y="4737"/>
                      <a:pt x="2835" y="4737"/>
                    </a:cubicBezTo>
                    <a:cubicBezTo>
                      <a:pt x="2978" y="4737"/>
                      <a:pt x="3187" y="4612"/>
                      <a:pt x="3286" y="4406"/>
                    </a:cubicBezTo>
                    <a:cubicBezTo>
                      <a:pt x="3477" y="4049"/>
                      <a:pt x="3203" y="3966"/>
                      <a:pt x="3334" y="3751"/>
                    </a:cubicBezTo>
                    <a:cubicBezTo>
                      <a:pt x="3417" y="3597"/>
                      <a:pt x="3215" y="3406"/>
                      <a:pt x="2989" y="3359"/>
                    </a:cubicBezTo>
                    <a:lnTo>
                      <a:pt x="2631" y="2608"/>
                    </a:lnTo>
                    <a:cubicBezTo>
                      <a:pt x="2262" y="1870"/>
                      <a:pt x="1750" y="1811"/>
                      <a:pt x="1750" y="1811"/>
                    </a:cubicBezTo>
                    <a:cubicBezTo>
                      <a:pt x="1395" y="1025"/>
                      <a:pt x="739" y="346"/>
                      <a:pt x="405" y="9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1"/>
              <p:cNvSpPr/>
              <p:nvPr/>
            </p:nvSpPr>
            <p:spPr>
              <a:xfrm>
                <a:off x="7887521" y="1448514"/>
                <a:ext cx="199144" cy="207410"/>
              </a:xfrm>
              <a:custGeom>
                <a:avLst/>
                <a:gdLst/>
                <a:ahLst/>
                <a:cxnLst/>
                <a:rect l="l" t="t" r="r" b="b"/>
                <a:pathLst>
                  <a:path w="3156" h="3287" extrusionOk="0">
                    <a:moveTo>
                      <a:pt x="1084" y="1"/>
                    </a:moveTo>
                    <a:lnTo>
                      <a:pt x="1" y="1489"/>
                    </a:lnTo>
                    <a:cubicBezTo>
                      <a:pt x="1" y="1489"/>
                      <a:pt x="703" y="2049"/>
                      <a:pt x="798" y="2203"/>
                    </a:cubicBezTo>
                    <a:cubicBezTo>
                      <a:pt x="906" y="2346"/>
                      <a:pt x="1620" y="2942"/>
                      <a:pt x="2156" y="3287"/>
                    </a:cubicBezTo>
                    <a:cubicBezTo>
                      <a:pt x="2394" y="3120"/>
                      <a:pt x="3156" y="2049"/>
                      <a:pt x="3156" y="2049"/>
                    </a:cubicBezTo>
                    <a:cubicBezTo>
                      <a:pt x="3156" y="2049"/>
                      <a:pt x="2370" y="989"/>
                      <a:pt x="2096" y="620"/>
                    </a:cubicBezTo>
                    <a:cubicBezTo>
                      <a:pt x="1834" y="251"/>
                      <a:pt x="1370" y="60"/>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1"/>
              <p:cNvSpPr/>
              <p:nvPr/>
            </p:nvSpPr>
            <p:spPr>
              <a:xfrm>
                <a:off x="7665912" y="1440248"/>
                <a:ext cx="105251" cy="251517"/>
              </a:xfrm>
              <a:custGeom>
                <a:avLst/>
                <a:gdLst/>
                <a:ahLst/>
                <a:cxnLst/>
                <a:rect l="l" t="t" r="r" b="b"/>
                <a:pathLst>
                  <a:path w="1668" h="3986" extrusionOk="0">
                    <a:moveTo>
                      <a:pt x="786" y="1"/>
                    </a:moveTo>
                    <a:cubicBezTo>
                      <a:pt x="679" y="596"/>
                      <a:pt x="750" y="1620"/>
                      <a:pt x="715" y="1894"/>
                    </a:cubicBezTo>
                    <a:cubicBezTo>
                      <a:pt x="643" y="2358"/>
                      <a:pt x="548" y="2977"/>
                      <a:pt x="524" y="3215"/>
                    </a:cubicBezTo>
                    <a:cubicBezTo>
                      <a:pt x="441" y="3263"/>
                      <a:pt x="322" y="3323"/>
                      <a:pt x="286" y="3406"/>
                    </a:cubicBezTo>
                    <a:cubicBezTo>
                      <a:pt x="239" y="3489"/>
                      <a:pt x="0" y="3656"/>
                      <a:pt x="12" y="3704"/>
                    </a:cubicBezTo>
                    <a:cubicBezTo>
                      <a:pt x="24" y="3727"/>
                      <a:pt x="44" y="3736"/>
                      <a:pt x="68" y="3736"/>
                    </a:cubicBezTo>
                    <a:cubicBezTo>
                      <a:pt x="141" y="3736"/>
                      <a:pt x="250" y="3656"/>
                      <a:pt x="286" y="3656"/>
                    </a:cubicBezTo>
                    <a:cubicBezTo>
                      <a:pt x="322" y="3668"/>
                      <a:pt x="358" y="3787"/>
                      <a:pt x="441" y="3835"/>
                    </a:cubicBezTo>
                    <a:cubicBezTo>
                      <a:pt x="524" y="3855"/>
                      <a:pt x="617" y="3986"/>
                      <a:pt x="703" y="3986"/>
                    </a:cubicBezTo>
                    <a:cubicBezTo>
                      <a:pt x="715" y="3986"/>
                      <a:pt x="727" y="3983"/>
                      <a:pt x="739" y="3977"/>
                    </a:cubicBezTo>
                    <a:cubicBezTo>
                      <a:pt x="822" y="3930"/>
                      <a:pt x="953" y="3715"/>
                      <a:pt x="977" y="3537"/>
                    </a:cubicBezTo>
                    <a:cubicBezTo>
                      <a:pt x="989" y="3501"/>
                      <a:pt x="1024" y="3454"/>
                      <a:pt x="1024" y="3430"/>
                    </a:cubicBezTo>
                    <a:cubicBezTo>
                      <a:pt x="1251" y="3061"/>
                      <a:pt x="1453" y="2108"/>
                      <a:pt x="1501" y="1894"/>
                    </a:cubicBezTo>
                    <a:cubicBezTo>
                      <a:pt x="1608" y="1465"/>
                      <a:pt x="1667" y="298"/>
                      <a:pt x="1262" y="203"/>
                    </a:cubicBezTo>
                    <a:cubicBezTo>
                      <a:pt x="893" y="108"/>
                      <a:pt x="786" y="1"/>
                      <a:pt x="786" y="1"/>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1"/>
              <p:cNvSpPr/>
              <p:nvPr/>
            </p:nvSpPr>
            <p:spPr>
              <a:xfrm>
                <a:off x="7669635" y="1661226"/>
                <a:ext cx="24104" cy="25556"/>
              </a:xfrm>
              <a:custGeom>
                <a:avLst/>
                <a:gdLst/>
                <a:ahLst/>
                <a:cxnLst/>
                <a:rect l="l" t="t" r="r" b="b"/>
                <a:pathLst>
                  <a:path w="382" h="405" extrusionOk="0">
                    <a:moveTo>
                      <a:pt x="331" y="1"/>
                    </a:moveTo>
                    <a:cubicBezTo>
                      <a:pt x="305" y="1"/>
                      <a:pt x="274" y="19"/>
                      <a:pt x="251" y="59"/>
                    </a:cubicBezTo>
                    <a:cubicBezTo>
                      <a:pt x="203" y="154"/>
                      <a:pt x="120" y="225"/>
                      <a:pt x="120" y="225"/>
                    </a:cubicBezTo>
                    <a:lnTo>
                      <a:pt x="1" y="297"/>
                    </a:lnTo>
                    <a:cubicBezTo>
                      <a:pt x="29" y="376"/>
                      <a:pt x="63" y="404"/>
                      <a:pt x="101" y="404"/>
                    </a:cubicBezTo>
                    <a:cubicBezTo>
                      <a:pt x="142" y="404"/>
                      <a:pt x="189" y="370"/>
                      <a:pt x="239" y="333"/>
                    </a:cubicBezTo>
                    <a:cubicBezTo>
                      <a:pt x="322" y="261"/>
                      <a:pt x="382" y="154"/>
                      <a:pt x="382" y="59"/>
                    </a:cubicBezTo>
                    <a:cubicBezTo>
                      <a:pt x="382" y="22"/>
                      <a:pt x="359" y="1"/>
                      <a:pt x="33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1"/>
              <p:cNvSpPr/>
              <p:nvPr/>
            </p:nvSpPr>
            <p:spPr>
              <a:xfrm>
                <a:off x="7676450" y="1669114"/>
                <a:ext cx="27827" cy="25114"/>
              </a:xfrm>
              <a:custGeom>
                <a:avLst/>
                <a:gdLst/>
                <a:ahLst/>
                <a:cxnLst/>
                <a:rect l="l" t="t" r="r" b="b"/>
                <a:pathLst>
                  <a:path w="441" h="398" extrusionOk="0">
                    <a:moveTo>
                      <a:pt x="361" y="1"/>
                    </a:moveTo>
                    <a:cubicBezTo>
                      <a:pt x="336" y="1"/>
                      <a:pt x="310" y="15"/>
                      <a:pt x="298" y="53"/>
                    </a:cubicBezTo>
                    <a:cubicBezTo>
                      <a:pt x="250" y="148"/>
                      <a:pt x="191" y="148"/>
                      <a:pt x="155" y="172"/>
                    </a:cubicBezTo>
                    <a:cubicBezTo>
                      <a:pt x="95" y="219"/>
                      <a:pt x="0" y="267"/>
                      <a:pt x="0" y="267"/>
                    </a:cubicBezTo>
                    <a:cubicBezTo>
                      <a:pt x="0" y="327"/>
                      <a:pt x="0" y="398"/>
                      <a:pt x="95" y="398"/>
                    </a:cubicBezTo>
                    <a:cubicBezTo>
                      <a:pt x="202" y="386"/>
                      <a:pt x="250" y="327"/>
                      <a:pt x="333" y="255"/>
                    </a:cubicBezTo>
                    <a:cubicBezTo>
                      <a:pt x="381" y="208"/>
                      <a:pt x="441" y="88"/>
                      <a:pt x="417" y="29"/>
                    </a:cubicBezTo>
                    <a:cubicBezTo>
                      <a:pt x="406" y="12"/>
                      <a:pt x="384" y="1"/>
                      <a:pt x="36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1"/>
              <p:cNvSpPr/>
              <p:nvPr/>
            </p:nvSpPr>
            <p:spPr>
              <a:xfrm>
                <a:off x="7686167" y="1673026"/>
                <a:ext cx="25619" cy="23789"/>
              </a:xfrm>
              <a:custGeom>
                <a:avLst/>
                <a:gdLst/>
                <a:ahLst/>
                <a:cxnLst/>
                <a:rect l="l" t="t" r="r" b="b"/>
                <a:pathLst>
                  <a:path w="406" h="377" extrusionOk="0">
                    <a:moveTo>
                      <a:pt x="337" y="1"/>
                    </a:moveTo>
                    <a:cubicBezTo>
                      <a:pt x="321" y="1"/>
                      <a:pt x="306" y="13"/>
                      <a:pt x="287" y="38"/>
                    </a:cubicBezTo>
                    <a:cubicBezTo>
                      <a:pt x="263" y="86"/>
                      <a:pt x="168" y="205"/>
                      <a:pt x="144" y="217"/>
                    </a:cubicBezTo>
                    <a:cubicBezTo>
                      <a:pt x="120" y="229"/>
                      <a:pt x="1" y="324"/>
                      <a:pt x="1" y="324"/>
                    </a:cubicBezTo>
                    <a:cubicBezTo>
                      <a:pt x="32" y="348"/>
                      <a:pt x="58" y="376"/>
                      <a:pt x="100" y="376"/>
                    </a:cubicBezTo>
                    <a:cubicBezTo>
                      <a:pt x="121" y="376"/>
                      <a:pt x="147" y="368"/>
                      <a:pt x="179" y="348"/>
                    </a:cubicBezTo>
                    <a:cubicBezTo>
                      <a:pt x="275" y="288"/>
                      <a:pt x="322" y="265"/>
                      <a:pt x="346" y="205"/>
                    </a:cubicBezTo>
                    <a:cubicBezTo>
                      <a:pt x="382" y="146"/>
                      <a:pt x="406" y="50"/>
                      <a:pt x="382" y="26"/>
                    </a:cubicBezTo>
                    <a:cubicBezTo>
                      <a:pt x="365" y="10"/>
                      <a:pt x="351" y="1"/>
                      <a:pt x="337"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1"/>
              <p:cNvSpPr/>
              <p:nvPr/>
            </p:nvSpPr>
            <p:spPr>
              <a:xfrm>
                <a:off x="7698977" y="1681418"/>
                <a:ext cx="17352" cy="15523"/>
              </a:xfrm>
              <a:custGeom>
                <a:avLst/>
                <a:gdLst/>
                <a:ahLst/>
                <a:cxnLst/>
                <a:rect l="l" t="t" r="r" b="b"/>
                <a:pathLst>
                  <a:path w="275" h="246" extrusionOk="0">
                    <a:moveTo>
                      <a:pt x="250" y="1"/>
                    </a:moveTo>
                    <a:cubicBezTo>
                      <a:pt x="215" y="1"/>
                      <a:pt x="155" y="60"/>
                      <a:pt x="131" y="84"/>
                    </a:cubicBezTo>
                    <a:cubicBezTo>
                      <a:pt x="96" y="120"/>
                      <a:pt x="0" y="203"/>
                      <a:pt x="0" y="203"/>
                    </a:cubicBezTo>
                    <a:cubicBezTo>
                      <a:pt x="19" y="213"/>
                      <a:pt x="54" y="245"/>
                      <a:pt x="98" y="245"/>
                    </a:cubicBezTo>
                    <a:cubicBezTo>
                      <a:pt x="108" y="245"/>
                      <a:pt x="120" y="243"/>
                      <a:pt x="131" y="239"/>
                    </a:cubicBezTo>
                    <a:cubicBezTo>
                      <a:pt x="191" y="203"/>
                      <a:pt x="238" y="155"/>
                      <a:pt x="250" y="132"/>
                    </a:cubicBezTo>
                    <a:cubicBezTo>
                      <a:pt x="274" y="96"/>
                      <a:pt x="274" y="1"/>
                      <a:pt x="250"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1"/>
              <p:cNvSpPr/>
              <p:nvPr/>
            </p:nvSpPr>
            <p:spPr>
              <a:xfrm>
                <a:off x="7696705" y="1397592"/>
                <a:ext cx="84933" cy="165196"/>
              </a:xfrm>
              <a:custGeom>
                <a:avLst/>
                <a:gdLst/>
                <a:ahLst/>
                <a:cxnLst/>
                <a:rect l="l" t="t" r="r" b="b"/>
                <a:pathLst>
                  <a:path w="1346" h="2618" extrusionOk="0">
                    <a:moveTo>
                      <a:pt x="1084" y="1"/>
                    </a:moveTo>
                    <a:cubicBezTo>
                      <a:pt x="783" y="1"/>
                      <a:pt x="12" y="341"/>
                      <a:pt x="12" y="534"/>
                    </a:cubicBezTo>
                    <a:cubicBezTo>
                      <a:pt x="1" y="1105"/>
                      <a:pt x="132" y="2415"/>
                      <a:pt x="132" y="2415"/>
                    </a:cubicBezTo>
                    <a:cubicBezTo>
                      <a:pt x="302" y="2585"/>
                      <a:pt x="730" y="2617"/>
                      <a:pt x="1029" y="2617"/>
                    </a:cubicBezTo>
                    <a:cubicBezTo>
                      <a:pt x="1211" y="2617"/>
                      <a:pt x="1346" y="2606"/>
                      <a:pt x="1346" y="2606"/>
                    </a:cubicBezTo>
                    <a:cubicBezTo>
                      <a:pt x="1346" y="2606"/>
                      <a:pt x="1310" y="177"/>
                      <a:pt x="1191" y="34"/>
                    </a:cubicBezTo>
                    <a:cubicBezTo>
                      <a:pt x="1174" y="11"/>
                      <a:pt x="1136" y="1"/>
                      <a:pt x="1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1"/>
              <p:cNvSpPr/>
              <p:nvPr/>
            </p:nvSpPr>
            <p:spPr>
              <a:xfrm>
                <a:off x="7708757" y="1371469"/>
                <a:ext cx="309758" cy="245711"/>
              </a:xfrm>
              <a:custGeom>
                <a:avLst/>
                <a:gdLst/>
                <a:ahLst/>
                <a:cxnLst/>
                <a:rect l="l" t="t" r="r" b="b"/>
                <a:pathLst>
                  <a:path w="4909" h="3894" extrusionOk="0">
                    <a:moveTo>
                      <a:pt x="792" y="1"/>
                    </a:moveTo>
                    <a:cubicBezTo>
                      <a:pt x="717" y="1"/>
                      <a:pt x="655" y="61"/>
                      <a:pt x="643" y="245"/>
                    </a:cubicBezTo>
                    <a:cubicBezTo>
                      <a:pt x="633" y="782"/>
                      <a:pt x="157" y="818"/>
                      <a:pt x="31" y="818"/>
                    </a:cubicBezTo>
                    <a:cubicBezTo>
                      <a:pt x="11" y="818"/>
                      <a:pt x="0" y="817"/>
                      <a:pt x="0" y="817"/>
                    </a:cubicBezTo>
                    <a:lnTo>
                      <a:pt x="0" y="817"/>
                    </a:lnTo>
                    <a:cubicBezTo>
                      <a:pt x="0" y="817"/>
                      <a:pt x="167" y="1353"/>
                      <a:pt x="333" y="1722"/>
                    </a:cubicBezTo>
                    <a:cubicBezTo>
                      <a:pt x="464" y="2019"/>
                      <a:pt x="1072" y="2650"/>
                      <a:pt x="1393" y="2841"/>
                    </a:cubicBezTo>
                    <a:cubicBezTo>
                      <a:pt x="1548" y="2948"/>
                      <a:pt x="1965" y="3210"/>
                      <a:pt x="2596" y="3865"/>
                    </a:cubicBezTo>
                    <a:cubicBezTo>
                      <a:pt x="2613" y="3884"/>
                      <a:pt x="2637" y="3893"/>
                      <a:pt x="2665" y="3893"/>
                    </a:cubicBezTo>
                    <a:cubicBezTo>
                      <a:pt x="3130" y="3893"/>
                      <a:pt x="4909" y="1468"/>
                      <a:pt x="4572" y="1400"/>
                    </a:cubicBezTo>
                    <a:cubicBezTo>
                      <a:pt x="3262" y="1138"/>
                      <a:pt x="2000" y="114"/>
                      <a:pt x="1595" y="43"/>
                    </a:cubicBezTo>
                    <a:cubicBezTo>
                      <a:pt x="1549" y="34"/>
                      <a:pt x="1514" y="30"/>
                      <a:pt x="1487" y="30"/>
                    </a:cubicBezTo>
                    <a:cubicBezTo>
                      <a:pt x="1295" y="30"/>
                      <a:pt x="1496" y="222"/>
                      <a:pt x="1131" y="222"/>
                    </a:cubicBezTo>
                    <a:cubicBezTo>
                      <a:pt x="1131" y="222"/>
                      <a:pt x="936" y="1"/>
                      <a:pt x="7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1"/>
              <p:cNvSpPr/>
              <p:nvPr/>
            </p:nvSpPr>
            <p:spPr>
              <a:xfrm>
                <a:off x="7745545" y="1365285"/>
                <a:ext cx="272781" cy="177185"/>
              </a:xfrm>
              <a:custGeom>
                <a:avLst/>
                <a:gdLst/>
                <a:ahLst/>
                <a:cxnLst/>
                <a:rect l="l" t="t" r="r" b="b"/>
                <a:pathLst>
                  <a:path w="4323" h="2808" extrusionOk="0">
                    <a:moveTo>
                      <a:pt x="578" y="0"/>
                    </a:moveTo>
                    <a:cubicBezTo>
                      <a:pt x="406" y="0"/>
                      <a:pt x="214" y="24"/>
                      <a:pt x="0" y="81"/>
                    </a:cubicBezTo>
                    <a:cubicBezTo>
                      <a:pt x="0" y="81"/>
                      <a:pt x="36" y="391"/>
                      <a:pt x="0" y="701"/>
                    </a:cubicBezTo>
                    <a:cubicBezTo>
                      <a:pt x="524" y="1165"/>
                      <a:pt x="929" y="1141"/>
                      <a:pt x="1239" y="1284"/>
                    </a:cubicBezTo>
                    <a:cubicBezTo>
                      <a:pt x="1882" y="1594"/>
                      <a:pt x="1786" y="1677"/>
                      <a:pt x="2191" y="1939"/>
                    </a:cubicBezTo>
                    <a:cubicBezTo>
                      <a:pt x="2965" y="2475"/>
                      <a:pt x="3203" y="2701"/>
                      <a:pt x="3370" y="2808"/>
                    </a:cubicBezTo>
                    <a:cubicBezTo>
                      <a:pt x="3608" y="2427"/>
                      <a:pt x="4322" y="1379"/>
                      <a:pt x="4060" y="1284"/>
                    </a:cubicBezTo>
                    <a:cubicBezTo>
                      <a:pt x="2739" y="772"/>
                      <a:pt x="2358" y="736"/>
                      <a:pt x="1882" y="510"/>
                    </a:cubicBezTo>
                    <a:cubicBezTo>
                      <a:pt x="1670" y="414"/>
                      <a:pt x="1296" y="0"/>
                      <a:pt x="5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1"/>
              <p:cNvSpPr/>
              <p:nvPr/>
            </p:nvSpPr>
            <p:spPr>
              <a:xfrm>
                <a:off x="7671843" y="1349383"/>
                <a:ext cx="97616" cy="99824"/>
              </a:xfrm>
              <a:custGeom>
                <a:avLst/>
                <a:gdLst/>
                <a:ahLst/>
                <a:cxnLst/>
                <a:rect l="l" t="t" r="r" b="b"/>
                <a:pathLst>
                  <a:path w="1547" h="1582" extrusionOk="0">
                    <a:moveTo>
                      <a:pt x="680" y="0"/>
                    </a:moveTo>
                    <a:cubicBezTo>
                      <a:pt x="680" y="0"/>
                      <a:pt x="1" y="1465"/>
                      <a:pt x="106" y="1465"/>
                    </a:cubicBezTo>
                    <a:cubicBezTo>
                      <a:pt x="107" y="1465"/>
                      <a:pt x="108" y="1465"/>
                      <a:pt x="109" y="1465"/>
                    </a:cubicBezTo>
                    <a:cubicBezTo>
                      <a:pt x="236" y="1444"/>
                      <a:pt x="402" y="1379"/>
                      <a:pt x="575" y="1379"/>
                    </a:cubicBezTo>
                    <a:cubicBezTo>
                      <a:pt x="709" y="1379"/>
                      <a:pt x="848" y="1418"/>
                      <a:pt x="978" y="1548"/>
                    </a:cubicBezTo>
                    <a:cubicBezTo>
                      <a:pt x="999" y="1571"/>
                      <a:pt x="1021" y="1581"/>
                      <a:pt x="1042" y="1581"/>
                    </a:cubicBezTo>
                    <a:cubicBezTo>
                      <a:pt x="1277" y="1581"/>
                      <a:pt x="1547" y="379"/>
                      <a:pt x="1405" y="379"/>
                    </a:cubicBezTo>
                    <a:cubicBezTo>
                      <a:pt x="1401" y="379"/>
                      <a:pt x="1398" y="380"/>
                      <a:pt x="1395" y="381"/>
                    </a:cubicBezTo>
                    <a:cubicBezTo>
                      <a:pt x="1373" y="389"/>
                      <a:pt x="1350" y="392"/>
                      <a:pt x="1327" y="392"/>
                    </a:cubicBezTo>
                    <a:cubicBezTo>
                      <a:pt x="1102" y="392"/>
                      <a:pt x="842" y="54"/>
                      <a:pt x="680"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1"/>
              <p:cNvSpPr/>
              <p:nvPr/>
            </p:nvSpPr>
            <p:spPr>
              <a:xfrm>
                <a:off x="7572018" y="1290826"/>
                <a:ext cx="168351" cy="160022"/>
              </a:xfrm>
              <a:custGeom>
                <a:avLst/>
                <a:gdLst/>
                <a:ahLst/>
                <a:cxnLst/>
                <a:rect l="l" t="t" r="r" b="b"/>
                <a:pathLst>
                  <a:path w="2668" h="2536" extrusionOk="0">
                    <a:moveTo>
                      <a:pt x="1169" y="0"/>
                    </a:moveTo>
                    <a:cubicBezTo>
                      <a:pt x="979" y="0"/>
                      <a:pt x="789" y="72"/>
                      <a:pt x="607" y="237"/>
                    </a:cubicBezTo>
                    <a:cubicBezTo>
                      <a:pt x="595" y="249"/>
                      <a:pt x="584" y="261"/>
                      <a:pt x="560" y="297"/>
                    </a:cubicBezTo>
                    <a:lnTo>
                      <a:pt x="560" y="273"/>
                    </a:lnTo>
                    <a:lnTo>
                      <a:pt x="560" y="273"/>
                    </a:lnTo>
                    <a:cubicBezTo>
                      <a:pt x="60" y="738"/>
                      <a:pt x="0" y="1214"/>
                      <a:pt x="619" y="1976"/>
                    </a:cubicBezTo>
                    <a:cubicBezTo>
                      <a:pt x="938" y="2353"/>
                      <a:pt x="1322" y="2536"/>
                      <a:pt x="1629" y="2536"/>
                    </a:cubicBezTo>
                    <a:cubicBezTo>
                      <a:pt x="1758" y="2536"/>
                      <a:pt x="1873" y="2503"/>
                      <a:pt x="1965" y="2440"/>
                    </a:cubicBezTo>
                    <a:cubicBezTo>
                      <a:pt x="1988" y="2404"/>
                      <a:pt x="2096" y="2321"/>
                      <a:pt x="2096" y="2321"/>
                    </a:cubicBezTo>
                    <a:cubicBezTo>
                      <a:pt x="2584" y="1761"/>
                      <a:pt x="2667" y="1214"/>
                      <a:pt x="2191" y="630"/>
                    </a:cubicBezTo>
                    <a:cubicBezTo>
                      <a:pt x="1887" y="257"/>
                      <a:pt x="1528" y="0"/>
                      <a:pt x="1169"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1"/>
              <p:cNvSpPr/>
              <p:nvPr/>
            </p:nvSpPr>
            <p:spPr>
              <a:xfrm>
                <a:off x="7567854" y="1282118"/>
                <a:ext cx="190499" cy="116293"/>
              </a:xfrm>
              <a:custGeom>
                <a:avLst/>
                <a:gdLst/>
                <a:ahLst/>
                <a:cxnLst/>
                <a:rect l="l" t="t" r="r" b="b"/>
                <a:pathLst>
                  <a:path w="3019" h="1843" extrusionOk="0">
                    <a:moveTo>
                      <a:pt x="1537" y="1"/>
                    </a:moveTo>
                    <a:cubicBezTo>
                      <a:pt x="1144" y="1"/>
                      <a:pt x="745" y="199"/>
                      <a:pt x="590" y="328"/>
                    </a:cubicBezTo>
                    <a:cubicBezTo>
                      <a:pt x="376" y="471"/>
                      <a:pt x="257" y="554"/>
                      <a:pt x="138" y="947"/>
                    </a:cubicBezTo>
                    <a:cubicBezTo>
                      <a:pt x="0" y="1438"/>
                      <a:pt x="390" y="1842"/>
                      <a:pt x="411" y="1842"/>
                    </a:cubicBezTo>
                    <a:cubicBezTo>
                      <a:pt x="412" y="1842"/>
                      <a:pt x="412" y="1841"/>
                      <a:pt x="411" y="1840"/>
                    </a:cubicBezTo>
                    <a:cubicBezTo>
                      <a:pt x="340" y="1638"/>
                      <a:pt x="376" y="1150"/>
                      <a:pt x="376" y="1149"/>
                    </a:cubicBezTo>
                    <a:lnTo>
                      <a:pt x="376" y="1149"/>
                    </a:lnTo>
                    <a:lnTo>
                      <a:pt x="447" y="1423"/>
                    </a:lnTo>
                    <a:lnTo>
                      <a:pt x="519" y="935"/>
                    </a:lnTo>
                    <a:cubicBezTo>
                      <a:pt x="519" y="935"/>
                      <a:pt x="590" y="1030"/>
                      <a:pt x="780" y="1054"/>
                    </a:cubicBezTo>
                    <a:cubicBezTo>
                      <a:pt x="839" y="1063"/>
                      <a:pt x="891" y="1066"/>
                      <a:pt x="936" y="1066"/>
                    </a:cubicBezTo>
                    <a:cubicBezTo>
                      <a:pt x="1141" y="1066"/>
                      <a:pt x="1221" y="995"/>
                      <a:pt x="1221" y="995"/>
                    </a:cubicBezTo>
                    <a:lnTo>
                      <a:pt x="1221" y="995"/>
                    </a:lnTo>
                    <a:cubicBezTo>
                      <a:pt x="1221" y="995"/>
                      <a:pt x="1192" y="1006"/>
                      <a:pt x="1149" y="1006"/>
                    </a:cubicBezTo>
                    <a:cubicBezTo>
                      <a:pt x="1084" y="1006"/>
                      <a:pt x="985" y="980"/>
                      <a:pt x="900" y="852"/>
                    </a:cubicBezTo>
                    <a:lnTo>
                      <a:pt x="900" y="852"/>
                    </a:lnTo>
                    <a:cubicBezTo>
                      <a:pt x="1185" y="935"/>
                      <a:pt x="1316" y="947"/>
                      <a:pt x="1412" y="947"/>
                    </a:cubicBezTo>
                    <a:cubicBezTo>
                      <a:pt x="1417" y="948"/>
                      <a:pt x="1421" y="949"/>
                      <a:pt x="1423" y="949"/>
                    </a:cubicBezTo>
                    <a:cubicBezTo>
                      <a:pt x="1463" y="949"/>
                      <a:pt x="971" y="756"/>
                      <a:pt x="971" y="756"/>
                    </a:cubicBezTo>
                    <a:cubicBezTo>
                      <a:pt x="971" y="756"/>
                      <a:pt x="1060" y="707"/>
                      <a:pt x="1204" y="707"/>
                    </a:cubicBezTo>
                    <a:cubicBezTo>
                      <a:pt x="1343" y="707"/>
                      <a:pt x="1534" y="753"/>
                      <a:pt x="1745" y="935"/>
                    </a:cubicBezTo>
                    <a:cubicBezTo>
                      <a:pt x="1780" y="874"/>
                      <a:pt x="1877" y="782"/>
                      <a:pt x="1964" y="782"/>
                    </a:cubicBezTo>
                    <a:cubicBezTo>
                      <a:pt x="1997" y="782"/>
                      <a:pt x="2028" y="795"/>
                      <a:pt x="2054" y="828"/>
                    </a:cubicBezTo>
                    <a:cubicBezTo>
                      <a:pt x="2281" y="1114"/>
                      <a:pt x="2281" y="1292"/>
                      <a:pt x="2293" y="1399"/>
                    </a:cubicBezTo>
                    <a:cubicBezTo>
                      <a:pt x="2302" y="1466"/>
                      <a:pt x="2433" y="1685"/>
                      <a:pt x="2559" y="1685"/>
                    </a:cubicBezTo>
                    <a:cubicBezTo>
                      <a:pt x="2590" y="1685"/>
                      <a:pt x="2621" y="1671"/>
                      <a:pt x="2650" y="1638"/>
                    </a:cubicBezTo>
                    <a:cubicBezTo>
                      <a:pt x="2805" y="1459"/>
                      <a:pt x="3019" y="995"/>
                      <a:pt x="2924" y="804"/>
                    </a:cubicBezTo>
                    <a:lnTo>
                      <a:pt x="2924" y="804"/>
                    </a:lnTo>
                    <a:cubicBezTo>
                      <a:pt x="2908" y="888"/>
                      <a:pt x="2819" y="948"/>
                      <a:pt x="2757" y="948"/>
                    </a:cubicBezTo>
                    <a:cubicBezTo>
                      <a:pt x="2723" y="948"/>
                      <a:pt x="2697" y="930"/>
                      <a:pt x="2697" y="887"/>
                    </a:cubicBezTo>
                    <a:cubicBezTo>
                      <a:pt x="2697" y="854"/>
                      <a:pt x="2856" y="767"/>
                      <a:pt x="2834" y="767"/>
                    </a:cubicBezTo>
                    <a:cubicBezTo>
                      <a:pt x="2833" y="767"/>
                      <a:pt x="2831" y="768"/>
                      <a:pt x="2828" y="768"/>
                    </a:cubicBezTo>
                    <a:cubicBezTo>
                      <a:pt x="2814" y="772"/>
                      <a:pt x="2800" y="774"/>
                      <a:pt x="2788" y="774"/>
                    </a:cubicBezTo>
                    <a:cubicBezTo>
                      <a:pt x="2685" y="774"/>
                      <a:pt x="2685" y="649"/>
                      <a:pt x="2685" y="649"/>
                    </a:cubicBezTo>
                    <a:cubicBezTo>
                      <a:pt x="2685" y="649"/>
                      <a:pt x="2293" y="280"/>
                      <a:pt x="1971" y="102"/>
                    </a:cubicBezTo>
                    <a:cubicBezTo>
                      <a:pt x="1836" y="29"/>
                      <a:pt x="1687" y="1"/>
                      <a:pt x="1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1"/>
              <p:cNvSpPr/>
              <p:nvPr/>
            </p:nvSpPr>
            <p:spPr>
              <a:xfrm>
                <a:off x="7716266" y="1431919"/>
                <a:ext cx="134529" cy="253662"/>
              </a:xfrm>
              <a:custGeom>
                <a:avLst/>
                <a:gdLst/>
                <a:ahLst/>
                <a:cxnLst/>
                <a:rect l="l" t="t" r="r" b="b"/>
                <a:pathLst>
                  <a:path w="2132" h="4020" extrusionOk="0">
                    <a:moveTo>
                      <a:pt x="1202" y="0"/>
                    </a:moveTo>
                    <a:cubicBezTo>
                      <a:pt x="1179" y="0"/>
                      <a:pt x="1167" y="2"/>
                      <a:pt x="1167" y="2"/>
                    </a:cubicBezTo>
                    <a:cubicBezTo>
                      <a:pt x="976" y="621"/>
                      <a:pt x="1072" y="1240"/>
                      <a:pt x="1048" y="1514"/>
                    </a:cubicBezTo>
                    <a:cubicBezTo>
                      <a:pt x="1000" y="2002"/>
                      <a:pt x="750" y="2681"/>
                      <a:pt x="679" y="2919"/>
                    </a:cubicBezTo>
                    <a:cubicBezTo>
                      <a:pt x="595" y="2954"/>
                      <a:pt x="453" y="3014"/>
                      <a:pt x="405" y="3074"/>
                    </a:cubicBezTo>
                    <a:cubicBezTo>
                      <a:pt x="345" y="3157"/>
                      <a:pt x="36" y="3359"/>
                      <a:pt x="48" y="3395"/>
                    </a:cubicBezTo>
                    <a:cubicBezTo>
                      <a:pt x="51" y="3420"/>
                      <a:pt x="65" y="3429"/>
                      <a:pt x="86" y="3429"/>
                    </a:cubicBezTo>
                    <a:cubicBezTo>
                      <a:pt x="145" y="3429"/>
                      <a:pt x="254" y="3353"/>
                      <a:pt x="298" y="3335"/>
                    </a:cubicBezTo>
                    <a:lnTo>
                      <a:pt x="298" y="3335"/>
                    </a:lnTo>
                    <a:cubicBezTo>
                      <a:pt x="203" y="3455"/>
                      <a:pt x="0" y="3728"/>
                      <a:pt x="0" y="3776"/>
                    </a:cubicBezTo>
                    <a:cubicBezTo>
                      <a:pt x="0" y="3789"/>
                      <a:pt x="6" y="3794"/>
                      <a:pt x="15" y="3794"/>
                    </a:cubicBezTo>
                    <a:cubicBezTo>
                      <a:pt x="58" y="3794"/>
                      <a:pt x="186" y="3680"/>
                      <a:pt x="274" y="3621"/>
                    </a:cubicBezTo>
                    <a:lnTo>
                      <a:pt x="274" y="3621"/>
                    </a:lnTo>
                    <a:cubicBezTo>
                      <a:pt x="155" y="3728"/>
                      <a:pt x="48" y="3847"/>
                      <a:pt x="60" y="3895"/>
                    </a:cubicBezTo>
                    <a:cubicBezTo>
                      <a:pt x="64" y="3902"/>
                      <a:pt x="73" y="3905"/>
                      <a:pt x="84" y="3905"/>
                    </a:cubicBezTo>
                    <a:cubicBezTo>
                      <a:pt x="135" y="3905"/>
                      <a:pt x="244" y="3848"/>
                      <a:pt x="322" y="3800"/>
                    </a:cubicBezTo>
                    <a:lnTo>
                      <a:pt x="322" y="3800"/>
                    </a:lnTo>
                    <a:cubicBezTo>
                      <a:pt x="262" y="3859"/>
                      <a:pt x="214" y="3907"/>
                      <a:pt x="214" y="3931"/>
                    </a:cubicBezTo>
                    <a:cubicBezTo>
                      <a:pt x="217" y="3955"/>
                      <a:pt x="231" y="3964"/>
                      <a:pt x="252" y="3964"/>
                    </a:cubicBezTo>
                    <a:cubicBezTo>
                      <a:pt x="313" y="3964"/>
                      <a:pt x="435" y="3880"/>
                      <a:pt x="524" y="3836"/>
                    </a:cubicBezTo>
                    <a:lnTo>
                      <a:pt x="524" y="3836"/>
                    </a:lnTo>
                    <a:cubicBezTo>
                      <a:pt x="464" y="3883"/>
                      <a:pt x="417" y="3943"/>
                      <a:pt x="441" y="3978"/>
                    </a:cubicBezTo>
                    <a:cubicBezTo>
                      <a:pt x="448" y="4007"/>
                      <a:pt x="461" y="4019"/>
                      <a:pt x="480" y="4019"/>
                    </a:cubicBezTo>
                    <a:cubicBezTo>
                      <a:pt x="525" y="4019"/>
                      <a:pt x="599" y="3951"/>
                      <a:pt x="691" y="3859"/>
                    </a:cubicBezTo>
                    <a:cubicBezTo>
                      <a:pt x="810" y="3788"/>
                      <a:pt x="941" y="3681"/>
                      <a:pt x="988" y="3562"/>
                    </a:cubicBezTo>
                    <a:cubicBezTo>
                      <a:pt x="1036" y="3490"/>
                      <a:pt x="1072" y="3419"/>
                      <a:pt x="1107" y="3335"/>
                    </a:cubicBezTo>
                    <a:cubicBezTo>
                      <a:pt x="1119" y="3300"/>
                      <a:pt x="1167" y="3264"/>
                      <a:pt x="1167" y="3240"/>
                    </a:cubicBezTo>
                    <a:cubicBezTo>
                      <a:pt x="1465" y="2883"/>
                      <a:pt x="1810" y="1907"/>
                      <a:pt x="1893" y="1704"/>
                    </a:cubicBezTo>
                    <a:cubicBezTo>
                      <a:pt x="2060" y="1276"/>
                      <a:pt x="2131" y="287"/>
                      <a:pt x="1727" y="121"/>
                    </a:cubicBezTo>
                    <a:cubicBezTo>
                      <a:pt x="1450" y="14"/>
                      <a:pt x="1273" y="0"/>
                      <a:pt x="1202"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1"/>
              <p:cNvSpPr/>
              <p:nvPr/>
            </p:nvSpPr>
            <p:spPr>
              <a:xfrm>
                <a:off x="7757534" y="1373677"/>
                <a:ext cx="107522" cy="130175"/>
              </a:xfrm>
              <a:custGeom>
                <a:avLst/>
                <a:gdLst/>
                <a:ahLst/>
                <a:cxnLst/>
                <a:rect l="l" t="t" r="r" b="b"/>
                <a:pathLst>
                  <a:path w="1704" h="2063" extrusionOk="0">
                    <a:moveTo>
                      <a:pt x="462" y="1"/>
                    </a:moveTo>
                    <a:cubicBezTo>
                      <a:pt x="424" y="1"/>
                      <a:pt x="386" y="3"/>
                      <a:pt x="346" y="8"/>
                    </a:cubicBezTo>
                    <a:cubicBezTo>
                      <a:pt x="156" y="32"/>
                      <a:pt x="1" y="270"/>
                      <a:pt x="108" y="639"/>
                    </a:cubicBezTo>
                    <a:cubicBezTo>
                      <a:pt x="239" y="984"/>
                      <a:pt x="346" y="1865"/>
                      <a:pt x="346" y="1865"/>
                    </a:cubicBezTo>
                    <a:cubicBezTo>
                      <a:pt x="535" y="2013"/>
                      <a:pt x="740" y="2063"/>
                      <a:pt x="933" y="2063"/>
                    </a:cubicBezTo>
                    <a:cubicBezTo>
                      <a:pt x="1348" y="2063"/>
                      <a:pt x="1704" y="1830"/>
                      <a:pt x="1704" y="1830"/>
                    </a:cubicBezTo>
                    <a:cubicBezTo>
                      <a:pt x="1704" y="1830"/>
                      <a:pt x="1493" y="1"/>
                      <a:pt x="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1"/>
              <p:cNvSpPr/>
              <p:nvPr/>
            </p:nvSpPr>
            <p:spPr>
              <a:xfrm>
                <a:off x="7331606" y="1888514"/>
                <a:ext cx="301302" cy="357525"/>
              </a:xfrm>
              <a:custGeom>
                <a:avLst/>
                <a:gdLst/>
                <a:ahLst/>
                <a:cxnLst/>
                <a:rect l="l" t="t" r="r" b="b"/>
                <a:pathLst>
                  <a:path w="4775" h="5666" extrusionOk="0">
                    <a:moveTo>
                      <a:pt x="4264" y="0"/>
                    </a:moveTo>
                    <a:cubicBezTo>
                      <a:pt x="4021" y="0"/>
                      <a:pt x="3741" y="76"/>
                      <a:pt x="3655" y="148"/>
                    </a:cubicBezTo>
                    <a:cubicBezTo>
                      <a:pt x="3536" y="243"/>
                      <a:pt x="167" y="5029"/>
                      <a:pt x="167" y="5029"/>
                    </a:cubicBezTo>
                    <a:cubicBezTo>
                      <a:pt x="48" y="5255"/>
                      <a:pt x="0" y="5553"/>
                      <a:pt x="203" y="5660"/>
                    </a:cubicBezTo>
                    <a:cubicBezTo>
                      <a:pt x="210" y="5664"/>
                      <a:pt x="220" y="5666"/>
                      <a:pt x="232" y="5666"/>
                    </a:cubicBezTo>
                    <a:cubicBezTo>
                      <a:pt x="546" y="5666"/>
                      <a:pt x="2235" y="4329"/>
                      <a:pt x="2465" y="3755"/>
                    </a:cubicBezTo>
                    <a:cubicBezTo>
                      <a:pt x="2703" y="3160"/>
                      <a:pt x="3441" y="1898"/>
                      <a:pt x="3810" y="1457"/>
                    </a:cubicBezTo>
                    <a:cubicBezTo>
                      <a:pt x="4179" y="1029"/>
                      <a:pt x="4775" y="350"/>
                      <a:pt x="4632" y="124"/>
                    </a:cubicBezTo>
                    <a:cubicBezTo>
                      <a:pt x="4570" y="34"/>
                      <a:pt x="4425" y="0"/>
                      <a:pt x="42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1"/>
              <p:cNvSpPr/>
              <p:nvPr/>
            </p:nvSpPr>
            <p:spPr>
              <a:xfrm>
                <a:off x="7336843" y="1887820"/>
                <a:ext cx="287799" cy="339857"/>
              </a:xfrm>
              <a:custGeom>
                <a:avLst/>
                <a:gdLst/>
                <a:ahLst/>
                <a:cxnLst/>
                <a:rect l="l" t="t" r="r" b="b"/>
                <a:pathLst>
                  <a:path w="4561" h="5386" extrusionOk="0">
                    <a:moveTo>
                      <a:pt x="4132" y="0"/>
                    </a:moveTo>
                    <a:cubicBezTo>
                      <a:pt x="3834" y="0"/>
                      <a:pt x="3377" y="220"/>
                      <a:pt x="3084" y="432"/>
                    </a:cubicBezTo>
                    <a:cubicBezTo>
                      <a:pt x="2703" y="730"/>
                      <a:pt x="655" y="3838"/>
                      <a:pt x="655" y="3838"/>
                    </a:cubicBezTo>
                    <a:cubicBezTo>
                      <a:pt x="655" y="3838"/>
                      <a:pt x="0" y="5147"/>
                      <a:pt x="24" y="5362"/>
                    </a:cubicBezTo>
                    <a:cubicBezTo>
                      <a:pt x="24" y="5378"/>
                      <a:pt x="36" y="5386"/>
                      <a:pt x="56" y="5386"/>
                    </a:cubicBezTo>
                    <a:cubicBezTo>
                      <a:pt x="295" y="5386"/>
                      <a:pt x="1788" y="4385"/>
                      <a:pt x="2084" y="3838"/>
                    </a:cubicBezTo>
                    <a:cubicBezTo>
                      <a:pt x="2417" y="3242"/>
                      <a:pt x="2953" y="2171"/>
                      <a:pt x="3322" y="1635"/>
                    </a:cubicBezTo>
                    <a:cubicBezTo>
                      <a:pt x="3679" y="1099"/>
                      <a:pt x="4561" y="313"/>
                      <a:pt x="4370" y="87"/>
                    </a:cubicBezTo>
                    <a:cubicBezTo>
                      <a:pt x="4318" y="26"/>
                      <a:pt x="4235" y="0"/>
                      <a:pt x="4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1"/>
              <p:cNvSpPr/>
              <p:nvPr/>
            </p:nvSpPr>
            <p:spPr>
              <a:xfrm>
                <a:off x="7306050" y="1864725"/>
                <a:ext cx="259909" cy="284076"/>
              </a:xfrm>
              <a:custGeom>
                <a:avLst/>
                <a:gdLst/>
                <a:ahLst/>
                <a:cxnLst/>
                <a:rect l="l" t="t" r="r" b="b"/>
                <a:pathLst>
                  <a:path w="4119" h="4502" extrusionOk="0">
                    <a:moveTo>
                      <a:pt x="2485" y="1"/>
                    </a:moveTo>
                    <a:cubicBezTo>
                      <a:pt x="2482" y="1"/>
                      <a:pt x="2479" y="1"/>
                      <a:pt x="2477" y="1"/>
                    </a:cubicBezTo>
                    <a:cubicBezTo>
                      <a:pt x="2084" y="1"/>
                      <a:pt x="1072" y="501"/>
                      <a:pt x="548" y="1120"/>
                    </a:cubicBezTo>
                    <a:cubicBezTo>
                      <a:pt x="227" y="1525"/>
                      <a:pt x="0" y="2406"/>
                      <a:pt x="512" y="3311"/>
                    </a:cubicBezTo>
                    <a:cubicBezTo>
                      <a:pt x="1012" y="4216"/>
                      <a:pt x="1489" y="4501"/>
                      <a:pt x="1489" y="4501"/>
                    </a:cubicBezTo>
                    <a:cubicBezTo>
                      <a:pt x="1489" y="4501"/>
                      <a:pt x="3275" y="1584"/>
                      <a:pt x="3977" y="858"/>
                    </a:cubicBezTo>
                    <a:cubicBezTo>
                      <a:pt x="4119" y="693"/>
                      <a:pt x="2820" y="1"/>
                      <a:pt x="24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1"/>
              <p:cNvSpPr/>
              <p:nvPr/>
            </p:nvSpPr>
            <p:spPr>
              <a:xfrm>
                <a:off x="7295489" y="1912540"/>
                <a:ext cx="184883" cy="238203"/>
              </a:xfrm>
              <a:custGeom>
                <a:avLst/>
                <a:gdLst/>
                <a:ahLst/>
                <a:cxnLst/>
                <a:rect l="l" t="t" r="r" b="b"/>
                <a:pathLst>
                  <a:path w="2930" h="3775" extrusionOk="0">
                    <a:moveTo>
                      <a:pt x="929" y="1"/>
                    </a:moveTo>
                    <a:cubicBezTo>
                      <a:pt x="596" y="417"/>
                      <a:pt x="1" y="1608"/>
                      <a:pt x="489" y="2465"/>
                    </a:cubicBezTo>
                    <a:cubicBezTo>
                      <a:pt x="1001" y="3370"/>
                      <a:pt x="1656" y="3775"/>
                      <a:pt x="1656" y="3775"/>
                    </a:cubicBezTo>
                    <a:cubicBezTo>
                      <a:pt x="1656" y="3775"/>
                      <a:pt x="2334" y="2620"/>
                      <a:pt x="2930" y="1727"/>
                    </a:cubicBezTo>
                    <a:cubicBezTo>
                      <a:pt x="2191" y="1370"/>
                      <a:pt x="977" y="572"/>
                      <a:pt x="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1"/>
              <p:cNvSpPr/>
              <p:nvPr/>
            </p:nvSpPr>
            <p:spPr>
              <a:xfrm>
                <a:off x="7919765" y="884017"/>
                <a:ext cx="236562" cy="205138"/>
              </a:xfrm>
              <a:custGeom>
                <a:avLst/>
                <a:gdLst/>
                <a:ahLst/>
                <a:cxnLst/>
                <a:rect l="l" t="t" r="r" b="b"/>
                <a:pathLst>
                  <a:path w="3749" h="3251" extrusionOk="0">
                    <a:moveTo>
                      <a:pt x="426" y="1"/>
                    </a:moveTo>
                    <a:cubicBezTo>
                      <a:pt x="1" y="1"/>
                      <a:pt x="514" y="2112"/>
                      <a:pt x="514" y="2112"/>
                    </a:cubicBezTo>
                    <a:cubicBezTo>
                      <a:pt x="755" y="2106"/>
                      <a:pt x="991" y="2086"/>
                      <a:pt x="1234" y="2086"/>
                    </a:cubicBezTo>
                    <a:cubicBezTo>
                      <a:pt x="1891" y="2086"/>
                      <a:pt x="2594" y="2234"/>
                      <a:pt x="3550" y="3208"/>
                    </a:cubicBezTo>
                    <a:cubicBezTo>
                      <a:pt x="3578" y="3237"/>
                      <a:pt x="3599" y="3251"/>
                      <a:pt x="3614" y="3251"/>
                    </a:cubicBezTo>
                    <a:cubicBezTo>
                      <a:pt x="3749" y="3251"/>
                      <a:pt x="3436" y="2214"/>
                      <a:pt x="3383" y="1648"/>
                    </a:cubicBezTo>
                    <a:cubicBezTo>
                      <a:pt x="3347" y="1089"/>
                      <a:pt x="3478" y="1041"/>
                      <a:pt x="3526" y="696"/>
                    </a:cubicBezTo>
                    <a:lnTo>
                      <a:pt x="3526" y="696"/>
                    </a:lnTo>
                    <a:cubicBezTo>
                      <a:pt x="3476" y="713"/>
                      <a:pt x="3390" y="722"/>
                      <a:pt x="3277" y="722"/>
                    </a:cubicBezTo>
                    <a:cubicBezTo>
                      <a:pt x="2634" y="722"/>
                      <a:pt x="1128" y="448"/>
                      <a:pt x="561" y="53"/>
                    </a:cubicBezTo>
                    <a:cubicBezTo>
                      <a:pt x="508" y="17"/>
                      <a:pt x="464" y="1"/>
                      <a:pt x="426"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1"/>
              <p:cNvSpPr/>
              <p:nvPr/>
            </p:nvSpPr>
            <p:spPr>
              <a:xfrm>
                <a:off x="8075371" y="916451"/>
                <a:ext cx="447063" cy="351341"/>
              </a:xfrm>
              <a:custGeom>
                <a:avLst/>
                <a:gdLst/>
                <a:ahLst/>
                <a:cxnLst/>
                <a:rect l="l" t="t" r="r" b="b"/>
                <a:pathLst>
                  <a:path w="7085" h="5568" extrusionOk="0">
                    <a:moveTo>
                      <a:pt x="1295" y="0"/>
                    </a:moveTo>
                    <a:cubicBezTo>
                      <a:pt x="756" y="0"/>
                      <a:pt x="322" y="74"/>
                      <a:pt x="322" y="74"/>
                    </a:cubicBezTo>
                    <a:lnTo>
                      <a:pt x="60" y="1813"/>
                    </a:lnTo>
                    <a:lnTo>
                      <a:pt x="0" y="2515"/>
                    </a:lnTo>
                    <a:cubicBezTo>
                      <a:pt x="0" y="2515"/>
                      <a:pt x="357" y="2634"/>
                      <a:pt x="1334" y="4170"/>
                    </a:cubicBezTo>
                    <a:cubicBezTo>
                      <a:pt x="1543" y="4496"/>
                      <a:pt x="1785" y="4594"/>
                      <a:pt x="2026" y="4594"/>
                    </a:cubicBezTo>
                    <a:cubicBezTo>
                      <a:pt x="2399" y="4594"/>
                      <a:pt x="2771" y="4361"/>
                      <a:pt x="3025" y="4361"/>
                    </a:cubicBezTo>
                    <a:cubicBezTo>
                      <a:pt x="3029" y="4361"/>
                      <a:pt x="3033" y="4361"/>
                      <a:pt x="3036" y="4361"/>
                    </a:cubicBezTo>
                    <a:cubicBezTo>
                      <a:pt x="4175" y="4415"/>
                      <a:pt x="5132" y="5567"/>
                      <a:pt x="5436" y="5567"/>
                    </a:cubicBezTo>
                    <a:cubicBezTo>
                      <a:pt x="5463" y="5567"/>
                      <a:pt x="5485" y="5559"/>
                      <a:pt x="5501" y="5539"/>
                    </a:cubicBezTo>
                    <a:cubicBezTo>
                      <a:pt x="6144" y="4849"/>
                      <a:pt x="6787" y="3099"/>
                      <a:pt x="6537" y="2730"/>
                    </a:cubicBezTo>
                    <a:cubicBezTo>
                      <a:pt x="6192" y="2206"/>
                      <a:pt x="7085" y="2575"/>
                      <a:pt x="5168" y="1372"/>
                    </a:cubicBezTo>
                    <a:cubicBezTo>
                      <a:pt x="3572" y="372"/>
                      <a:pt x="3286" y="301"/>
                      <a:pt x="2143" y="74"/>
                    </a:cubicBezTo>
                    <a:cubicBezTo>
                      <a:pt x="1862" y="19"/>
                      <a:pt x="1565" y="0"/>
                      <a:pt x="1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1"/>
              <p:cNvSpPr/>
              <p:nvPr/>
            </p:nvSpPr>
            <p:spPr>
              <a:xfrm>
                <a:off x="7793627" y="763622"/>
                <a:ext cx="264515" cy="287610"/>
              </a:xfrm>
              <a:custGeom>
                <a:avLst/>
                <a:gdLst/>
                <a:ahLst/>
                <a:cxnLst/>
                <a:rect l="l" t="t" r="r" b="b"/>
                <a:pathLst>
                  <a:path w="4192" h="4558" extrusionOk="0">
                    <a:moveTo>
                      <a:pt x="2057" y="0"/>
                    </a:moveTo>
                    <a:cubicBezTo>
                      <a:pt x="1682" y="0"/>
                      <a:pt x="1303" y="137"/>
                      <a:pt x="953" y="377"/>
                    </a:cubicBezTo>
                    <a:cubicBezTo>
                      <a:pt x="120" y="937"/>
                      <a:pt x="0" y="1877"/>
                      <a:pt x="703" y="2937"/>
                    </a:cubicBezTo>
                    <a:cubicBezTo>
                      <a:pt x="834" y="3139"/>
                      <a:pt x="1084" y="3270"/>
                      <a:pt x="1239" y="3437"/>
                    </a:cubicBezTo>
                    <a:cubicBezTo>
                      <a:pt x="1274" y="3544"/>
                      <a:pt x="1572" y="3985"/>
                      <a:pt x="1608" y="4151"/>
                    </a:cubicBezTo>
                    <a:cubicBezTo>
                      <a:pt x="1632" y="4191"/>
                      <a:pt x="1669" y="4206"/>
                      <a:pt x="1712" y="4206"/>
                    </a:cubicBezTo>
                    <a:cubicBezTo>
                      <a:pt x="1775" y="4206"/>
                      <a:pt x="1852" y="4175"/>
                      <a:pt x="1929" y="4140"/>
                    </a:cubicBezTo>
                    <a:cubicBezTo>
                      <a:pt x="2254" y="4371"/>
                      <a:pt x="2439" y="4558"/>
                      <a:pt x="2667" y="4558"/>
                    </a:cubicBezTo>
                    <a:cubicBezTo>
                      <a:pt x="2815" y="4558"/>
                      <a:pt x="2981" y="4479"/>
                      <a:pt x="3215" y="4282"/>
                    </a:cubicBezTo>
                    <a:cubicBezTo>
                      <a:pt x="4001" y="3616"/>
                      <a:pt x="4191" y="1937"/>
                      <a:pt x="3501" y="877"/>
                    </a:cubicBezTo>
                    <a:cubicBezTo>
                      <a:pt x="3086" y="262"/>
                      <a:pt x="2576" y="0"/>
                      <a:pt x="2057"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1"/>
              <p:cNvSpPr/>
              <p:nvPr/>
            </p:nvSpPr>
            <p:spPr>
              <a:xfrm>
                <a:off x="7794385" y="748793"/>
                <a:ext cx="265272" cy="176554"/>
              </a:xfrm>
              <a:custGeom>
                <a:avLst/>
                <a:gdLst/>
                <a:ahLst/>
                <a:cxnLst/>
                <a:rect l="l" t="t" r="r" b="b"/>
                <a:pathLst>
                  <a:path w="4204" h="2798" extrusionOk="0">
                    <a:moveTo>
                      <a:pt x="2433" y="0"/>
                    </a:moveTo>
                    <a:cubicBezTo>
                      <a:pt x="2132" y="0"/>
                      <a:pt x="1776" y="97"/>
                      <a:pt x="1346" y="326"/>
                    </a:cubicBezTo>
                    <a:cubicBezTo>
                      <a:pt x="0" y="1041"/>
                      <a:pt x="96" y="2053"/>
                      <a:pt x="310" y="2220"/>
                    </a:cubicBezTo>
                    <a:lnTo>
                      <a:pt x="1441" y="1981"/>
                    </a:lnTo>
                    <a:lnTo>
                      <a:pt x="2441" y="2184"/>
                    </a:lnTo>
                    <a:cubicBezTo>
                      <a:pt x="2441" y="2184"/>
                      <a:pt x="2477" y="1993"/>
                      <a:pt x="2596" y="1934"/>
                    </a:cubicBezTo>
                    <a:cubicBezTo>
                      <a:pt x="2623" y="1918"/>
                      <a:pt x="2650" y="1911"/>
                      <a:pt x="2676" y="1911"/>
                    </a:cubicBezTo>
                    <a:cubicBezTo>
                      <a:pt x="2892" y="1911"/>
                      <a:pt x="3068" y="2386"/>
                      <a:pt x="3036" y="2577"/>
                    </a:cubicBezTo>
                    <a:cubicBezTo>
                      <a:pt x="3024" y="2756"/>
                      <a:pt x="3363" y="2798"/>
                      <a:pt x="3679" y="2798"/>
                    </a:cubicBezTo>
                    <a:cubicBezTo>
                      <a:pt x="3950" y="2798"/>
                      <a:pt x="4203" y="2767"/>
                      <a:pt x="4203" y="2767"/>
                    </a:cubicBezTo>
                    <a:cubicBezTo>
                      <a:pt x="4203" y="2767"/>
                      <a:pt x="4168" y="1410"/>
                      <a:pt x="3679" y="755"/>
                    </a:cubicBezTo>
                    <a:cubicBezTo>
                      <a:pt x="3363" y="330"/>
                      <a:pt x="2990" y="0"/>
                      <a:pt x="24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1"/>
              <p:cNvSpPr/>
              <p:nvPr/>
            </p:nvSpPr>
            <p:spPr>
              <a:xfrm>
                <a:off x="7779367" y="853540"/>
                <a:ext cx="181097" cy="112697"/>
              </a:xfrm>
              <a:custGeom>
                <a:avLst/>
                <a:gdLst/>
                <a:ahLst/>
                <a:cxnLst/>
                <a:rect l="l" t="t" r="r" b="b"/>
                <a:pathLst>
                  <a:path w="2870" h="1786" extrusionOk="0">
                    <a:moveTo>
                      <a:pt x="1524" y="1"/>
                    </a:moveTo>
                    <a:cubicBezTo>
                      <a:pt x="974" y="1"/>
                      <a:pt x="393" y="155"/>
                      <a:pt x="393" y="155"/>
                    </a:cubicBezTo>
                    <a:cubicBezTo>
                      <a:pt x="238" y="452"/>
                      <a:pt x="0" y="726"/>
                      <a:pt x="417" y="810"/>
                    </a:cubicBezTo>
                    <a:cubicBezTo>
                      <a:pt x="834" y="869"/>
                      <a:pt x="2620" y="821"/>
                      <a:pt x="2786" y="1786"/>
                    </a:cubicBezTo>
                    <a:cubicBezTo>
                      <a:pt x="2870" y="1750"/>
                      <a:pt x="2810" y="595"/>
                      <a:pt x="2298" y="190"/>
                    </a:cubicBezTo>
                    <a:cubicBezTo>
                      <a:pt x="2117" y="47"/>
                      <a:pt x="1825" y="1"/>
                      <a:pt x="1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1"/>
              <p:cNvSpPr/>
              <p:nvPr/>
            </p:nvSpPr>
            <p:spPr>
              <a:xfrm>
                <a:off x="7910048" y="693580"/>
                <a:ext cx="139830" cy="172768"/>
              </a:xfrm>
              <a:custGeom>
                <a:avLst/>
                <a:gdLst/>
                <a:ahLst/>
                <a:cxnLst/>
                <a:rect l="l" t="t" r="r" b="b"/>
                <a:pathLst>
                  <a:path w="2216" h="2738" extrusionOk="0">
                    <a:moveTo>
                      <a:pt x="1062" y="0"/>
                    </a:moveTo>
                    <a:cubicBezTo>
                      <a:pt x="655" y="0"/>
                      <a:pt x="167" y="419"/>
                      <a:pt x="72" y="928"/>
                    </a:cubicBezTo>
                    <a:cubicBezTo>
                      <a:pt x="1" y="1273"/>
                      <a:pt x="608" y="1392"/>
                      <a:pt x="1025" y="1618"/>
                    </a:cubicBezTo>
                    <a:cubicBezTo>
                      <a:pt x="1430" y="1844"/>
                      <a:pt x="2215" y="2737"/>
                      <a:pt x="2215" y="2737"/>
                    </a:cubicBezTo>
                    <a:cubicBezTo>
                      <a:pt x="2096" y="1630"/>
                      <a:pt x="1692" y="368"/>
                      <a:pt x="1358" y="94"/>
                    </a:cubicBezTo>
                    <a:cubicBezTo>
                      <a:pt x="1271" y="29"/>
                      <a:pt x="1169" y="0"/>
                      <a:pt x="1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1"/>
              <p:cNvSpPr/>
              <p:nvPr/>
            </p:nvSpPr>
            <p:spPr>
              <a:xfrm>
                <a:off x="7921343" y="700837"/>
                <a:ext cx="64173" cy="50165"/>
              </a:xfrm>
              <a:custGeom>
                <a:avLst/>
                <a:gdLst/>
                <a:ahLst/>
                <a:cxnLst/>
                <a:rect l="l" t="t" r="r" b="b"/>
                <a:pathLst>
                  <a:path w="1017" h="795" extrusionOk="0">
                    <a:moveTo>
                      <a:pt x="823" y="0"/>
                    </a:moveTo>
                    <a:cubicBezTo>
                      <a:pt x="812" y="0"/>
                      <a:pt x="800" y="1"/>
                      <a:pt x="786" y="3"/>
                    </a:cubicBezTo>
                    <a:cubicBezTo>
                      <a:pt x="548" y="39"/>
                      <a:pt x="477" y="146"/>
                      <a:pt x="477" y="146"/>
                    </a:cubicBezTo>
                    <a:cubicBezTo>
                      <a:pt x="477" y="146"/>
                      <a:pt x="600" y="79"/>
                      <a:pt x="666" y="79"/>
                    </a:cubicBezTo>
                    <a:cubicBezTo>
                      <a:pt x="696" y="79"/>
                      <a:pt x="714" y="93"/>
                      <a:pt x="703" y="134"/>
                    </a:cubicBezTo>
                    <a:cubicBezTo>
                      <a:pt x="666" y="236"/>
                      <a:pt x="395" y="404"/>
                      <a:pt x="291" y="404"/>
                    </a:cubicBezTo>
                    <a:cubicBezTo>
                      <a:pt x="262" y="404"/>
                      <a:pt x="245" y="391"/>
                      <a:pt x="251" y="360"/>
                    </a:cubicBezTo>
                    <a:cubicBezTo>
                      <a:pt x="256" y="347"/>
                      <a:pt x="257" y="341"/>
                      <a:pt x="255" y="341"/>
                    </a:cubicBezTo>
                    <a:lnTo>
                      <a:pt x="255" y="341"/>
                    </a:lnTo>
                    <a:cubicBezTo>
                      <a:pt x="237" y="341"/>
                      <a:pt x="1" y="729"/>
                      <a:pt x="1" y="729"/>
                    </a:cubicBezTo>
                    <a:cubicBezTo>
                      <a:pt x="4" y="775"/>
                      <a:pt x="43" y="795"/>
                      <a:pt x="102" y="795"/>
                    </a:cubicBezTo>
                    <a:cubicBezTo>
                      <a:pt x="260" y="795"/>
                      <a:pt x="562" y="655"/>
                      <a:pt x="727" y="491"/>
                    </a:cubicBezTo>
                    <a:cubicBezTo>
                      <a:pt x="940" y="277"/>
                      <a:pt x="1016" y="0"/>
                      <a:pt x="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1"/>
              <p:cNvSpPr/>
              <p:nvPr/>
            </p:nvSpPr>
            <p:spPr>
              <a:xfrm>
                <a:off x="7830415" y="1054136"/>
                <a:ext cx="368188" cy="492306"/>
              </a:xfrm>
              <a:custGeom>
                <a:avLst/>
                <a:gdLst/>
                <a:ahLst/>
                <a:cxnLst/>
                <a:rect l="l" t="t" r="r" b="b"/>
                <a:pathLst>
                  <a:path w="5835" h="7802" extrusionOk="0">
                    <a:moveTo>
                      <a:pt x="4608" y="1"/>
                    </a:moveTo>
                    <a:cubicBezTo>
                      <a:pt x="4318" y="1"/>
                      <a:pt x="4085" y="36"/>
                      <a:pt x="4085" y="36"/>
                    </a:cubicBezTo>
                    <a:cubicBezTo>
                      <a:pt x="3954" y="429"/>
                      <a:pt x="3311" y="2214"/>
                      <a:pt x="2823" y="3334"/>
                    </a:cubicBezTo>
                    <a:cubicBezTo>
                      <a:pt x="2334" y="4179"/>
                      <a:pt x="1882" y="5191"/>
                      <a:pt x="1513" y="5810"/>
                    </a:cubicBezTo>
                    <a:cubicBezTo>
                      <a:pt x="1311" y="5953"/>
                      <a:pt x="1013" y="5989"/>
                      <a:pt x="810" y="6167"/>
                    </a:cubicBezTo>
                    <a:cubicBezTo>
                      <a:pt x="608" y="6370"/>
                      <a:pt x="489" y="6394"/>
                      <a:pt x="263" y="6465"/>
                    </a:cubicBezTo>
                    <a:cubicBezTo>
                      <a:pt x="186" y="6498"/>
                      <a:pt x="220" y="6611"/>
                      <a:pt x="346" y="6611"/>
                    </a:cubicBezTo>
                    <a:cubicBezTo>
                      <a:pt x="357" y="6611"/>
                      <a:pt x="369" y="6610"/>
                      <a:pt x="382" y="6608"/>
                    </a:cubicBezTo>
                    <a:cubicBezTo>
                      <a:pt x="525" y="6572"/>
                      <a:pt x="810" y="6572"/>
                      <a:pt x="810" y="6572"/>
                    </a:cubicBezTo>
                    <a:lnTo>
                      <a:pt x="810" y="6572"/>
                    </a:lnTo>
                    <a:cubicBezTo>
                      <a:pt x="810" y="6572"/>
                      <a:pt x="632" y="6822"/>
                      <a:pt x="441" y="6977"/>
                    </a:cubicBezTo>
                    <a:cubicBezTo>
                      <a:pt x="251" y="7120"/>
                      <a:pt x="1" y="7358"/>
                      <a:pt x="120" y="7394"/>
                    </a:cubicBezTo>
                    <a:cubicBezTo>
                      <a:pt x="122" y="7394"/>
                      <a:pt x="125" y="7394"/>
                      <a:pt x="128" y="7394"/>
                    </a:cubicBezTo>
                    <a:cubicBezTo>
                      <a:pt x="196" y="7394"/>
                      <a:pt x="378" y="7269"/>
                      <a:pt x="549" y="7144"/>
                    </a:cubicBezTo>
                    <a:lnTo>
                      <a:pt x="549" y="7144"/>
                    </a:lnTo>
                    <a:cubicBezTo>
                      <a:pt x="322" y="7322"/>
                      <a:pt x="96" y="7525"/>
                      <a:pt x="156" y="7584"/>
                    </a:cubicBezTo>
                    <a:cubicBezTo>
                      <a:pt x="166" y="7597"/>
                      <a:pt x="182" y="7603"/>
                      <a:pt x="202" y="7603"/>
                    </a:cubicBezTo>
                    <a:cubicBezTo>
                      <a:pt x="276" y="7603"/>
                      <a:pt x="408" y="7528"/>
                      <a:pt x="549" y="7453"/>
                    </a:cubicBezTo>
                    <a:lnTo>
                      <a:pt x="549" y="7453"/>
                    </a:lnTo>
                    <a:cubicBezTo>
                      <a:pt x="418" y="7560"/>
                      <a:pt x="322" y="7679"/>
                      <a:pt x="382" y="7739"/>
                    </a:cubicBezTo>
                    <a:cubicBezTo>
                      <a:pt x="392" y="7746"/>
                      <a:pt x="405" y="7750"/>
                      <a:pt x="421" y="7750"/>
                    </a:cubicBezTo>
                    <a:cubicBezTo>
                      <a:pt x="484" y="7750"/>
                      <a:pt x="592" y="7700"/>
                      <a:pt x="715" y="7644"/>
                    </a:cubicBezTo>
                    <a:lnTo>
                      <a:pt x="715" y="7644"/>
                    </a:lnTo>
                    <a:cubicBezTo>
                      <a:pt x="632" y="7691"/>
                      <a:pt x="596" y="7751"/>
                      <a:pt x="596" y="7775"/>
                    </a:cubicBezTo>
                    <a:cubicBezTo>
                      <a:pt x="598" y="7793"/>
                      <a:pt x="616" y="7801"/>
                      <a:pt x="646" y="7801"/>
                    </a:cubicBezTo>
                    <a:cubicBezTo>
                      <a:pt x="774" y="7801"/>
                      <a:pt x="1126" y="7644"/>
                      <a:pt x="1453" y="7394"/>
                    </a:cubicBezTo>
                    <a:cubicBezTo>
                      <a:pt x="1751" y="7156"/>
                      <a:pt x="1965" y="6655"/>
                      <a:pt x="2108" y="6358"/>
                    </a:cubicBezTo>
                    <a:cubicBezTo>
                      <a:pt x="2596" y="5858"/>
                      <a:pt x="4013" y="4369"/>
                      <a:pt x="4263" y="3846"/>
                    </a:cubicBezTo>
                    <a:cubicBezTo>
                      <a:pt x="4597" y="3191"/>
                      <a:pt x="5835" y="1095"/>
                      <a:pt x="5680" y="452"/>
                    </a:cubicBezTo>
                    <a:cubicBezTo>
                      <a:pt x="5581" y="77"/>
                      <a:pt x="5034" y="1"/>
                      <a:pt x="4608"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1"/>
              <p:cNvSpPr/>
              <p:nvPr/>
            </p:nvSpPr>
            <p:spPr>
              <a:xfrm>
                <a:off x="8046029" y="943016"/>
                <a:ext cx="176617" cy="224573"/>
              </a:xfrm>
              <a:custGeom>
                <a:avLst/>
                <a:gdLst/>
                <a:ahLst/>
                <a:cxnLst/>
                <a:rect l="l" t="t" r="r" b="b"/>
                <a:pathLst>
                  <a:path w="2799" h="3559" extrusionOk="0">
                    <a:moveTo>
                      <a:pt x="1495" y="1"/>
                    </a:moveTo>
                    <a:cubicBezTo>
                      <a:pt x="1049" y="1"/>
                      <a:pt x="848" y="420"/>
                      <a:pt x="596" y="1011"/>
                    </a:cubicBezTo>
                    <a:cubicBezTo>
                      <a:pt x="120" y="2190"/>
                      <a:pt x="1" y="3285"/>
                      <a:pt x="1" y="3285"/>
                    </a:cubicBezTo>
                    <a:cubicBezTo>
                      <a:pt x="1" y="3285"/>
                      <a:pt x="2096" y="3380"/>
                      <a:pt x="2573" y="3559"/>
                    </a:cubicBezTo>
                    <a:cubicBezTo>
                      <a:pt x="2799" y="3213"/>
                      <a:pt x="2739" y="1558"/>
                      <a:pt x="2501" y="892"/>
                    </a:cubicBezTo>
                    <a:cubicBezTo>
                      <a:pt x="2275" y="225"/>
                      <a:pt x="1942" y="70"/>
                      <a:pt x="1620" y="11"/>
                    </a:cubicBezTo>
                    <a:cubicBezTo>
                      <a:pt x="1576" y="4"/>
                      <a:pt x="1535" y="1"/>
                      <a:pt x="14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1"/>
              <p:cNvSpPr/>
              <p:nvPr/>
            </p:nvSpPr>
            <p:spPr>
              <a:xfrm>
                <a:off x="8072342" y="3361279"/>
                <a:ext cx="184883" cy="277577"/>
              </a:xfrm>
              <a:custGeom>
                <a:avLst/>
                <a:gdLst/>
                <a:ahLst/>
                <a:cxnLst/>
                <a:rect l="l" t="t" r="r" b="b"/>
                <a:pathLst>
                  <a:path w="2930" h="4399" extrusionOk="0">
                    <a:moveTo>
                      <a:pt x="929" y="1"/>
                    </a:moveTo>
                    <a:cubicBezTo>
                      <a:pt x="1108" y="180"/>
                      <a:pt x="1560" y="1263"/>
                      <a:pt x="1501" y="1442"/>
                    </a:cubicBezTo>
                    <a:cubicBezTo>
                      <a:pt x="1394" y="939"/>
                      <a:pt x="787" y="272"/>
                      <a:pt x="198" y="272"/>
                    </a:cubicBezTo>
                    <a:cubicBezTo>
                      <a:pt x="132" y="272"/>
                      <a:pt x="66" y="281"/>
                      <a:pt x="1" y="299"/>
                    </a:cubicBezTo>
                    <a:cubicBezTo>
                      <a:pt x="525" y="418"/>
                      <a:pt x="1167" y="1156"/>
                      <a:pt x="989" y="2204"/>
                    </a:cubicBezTo>
                    <a:cubicBezTo>
                      <a:pt x="822" y="3239"/>
                      <a:pt x="1287" y="4335"/>
                      <a:pt x="1965" y="4394"/>
                    </a:cubicBezTo>
                    <a:cubicBezTo>
                      <a:pt x="1965" y="4394"/>
                      <a:pt x="1993" y="4399"/>
                      <a:pt x="2039" y="4399"/>
                    </a:cubicBezTo>
                    <a:cubicBezTo>
                      <a:pt x="2230" y="4399"/>
                      <a:pt x="2738" y="4321"/>
                      <a:pt x="2834" y="3513"/>
                    </a:cubicBezTo>
                    <a:cubicBezTo>
                      <a:pt x="2930" y="2525"/>
                      <a:pt x="1382" y="120"/>
                      <a:pt x="9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1"/>
              <p:cNvSpPr/>
              <p:nvPr/>
            </p:nvSpPr>
            <p:spPr>
              <a:xfrm>
                <a:off x="8125725" y="2884240"/>
                <a:ext cx="73638" cy="192392"/>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41"/>
            <p:cNvGrpSpPr/>
            <p:nvPr/>
          </p:nvGrpSpPr>
          <p:grpSpPr>
            <a:xfrm>
              <a:off x="8326250" y="-23900"/>
              <a:ext cx="1220922" cy="4629226"/>
              <a:chOff x="8326250" y="-23900"/>
              <a:chExt cx="1220922" cy="4629226"/>
            </a:xfrm>
          </p:grpSpPr>
          <p:grpSp>
            <p:nvGrpSpPr>
              <p:cNvPr id="1311" name="Google Shape;1311;p41"/>
              <p:cNvGrpSpPr/>
              <p:nvPr/>
            </p:nvGrpSpPr>
            <p:grpSpPr>
              <a:xfrm>
                <a:off x="8326250" y="-23900"/>
                <a:ext cx="1220922" cy="4629226"/>
                <a:chOff x="8326271" y="-20999"/>
                <a:chExt cx="1220922" cy="4626450"/>
              </a:xfrm>
            </p:grpSpPr>
            <p:sp>
              <p:nvSpPr>
                <p:cNvPr id="1312" name="Google Shape;1312;p41"/>
                <p:cNvSpPr/>
                <p:nvPr/>
              </p:nvSpPr>
              <p:spPr>
                <a:xfrm>
                  <a:off x="8326271" y="-20999"/>
                  <a:ext cx="1220922" cy="4626450"/>
                </a:xfrm>
                <a:custGeom>
                  <a:avLst/>
                  <a:gdLst/>
                  <a:ahLst/>
                  <a:cxnLst/>
                  <a:rect l="l" t="t" r="r" b="b"/>
                  <a:pathLst>
                    <a:path w="19349" h="67033" extrusionOk="0">
                      <a:moveTo>
                        <a:pt x="1" y="1"/>
                      </a:moveTo>
                      <a:lnTo>
                        <a:pt x="1" y="67033"/>
                      </a:lnTo>
                      <a:lnTo>
                        <a:pt x="19349" y="67033"/>
                      </a:lnTo>
                      <a:lnTo>
                        <a:pt x="193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1"/>
                <p:cNvSpPr/>
                <p:nvPr/>
              </p:nvSpPr>
              <p:spPr>
                <a:xfrm>
                  <a:off x="8382288" y="6248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1"/>
                <p:cNvSpPr/>
                <p:nvPr/>
              </p:nvSpPr>
              <p:spPr>
                <a:xfrm>
                  <a:off x="9021913" y="77372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1"/>
                <p:cNvSpPr/>
                <p:nvPr/>
              </p:nvSpPr>
              <p:spPr>
                <a:xfrm rot="10800000" flipH="1">
                  <a:off x="8377525" y="15576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1"/>
                <p:cNvSpPr/>
                <p:nvPr/>
              </p:nvSpPr>
              <p:spPr>
                <a:xfrm rot="10800000" flipH="1">
                  <a:off x="8852125" y="14115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1"/>
                <p:cNvSpPr/>
                <p:nvPr/>
              </p:nvSpPr>
              <p:spPr>
                <a:xfrm rot="10800000" flipH="1">
                  <a:off x="83822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1"/>
                <p:cNvSpPr/>
                <p:nvPr/>
              </p:nvSpPr>
              <p:spPr>
                <a:xfrm rot="10800000" flipH="1">
                  <a:off x="90266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1"/>
                <p:cNvSpPr/>
                <p:nvPr/>
              </p:nvSpPr>
              <p:spPr>
                <a:xfrm rot="10800000" flipH="1">
                  <a:off x="8856888" y="9210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1"/>
                <p:cNvSpPr/>
                <p:nvPr/>
              </p:nvSpPr>
              <p:spPr>
                <a:xfrm rot="10800000" flipH="1">
                  <a:off x="84870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1"/>
                <p:cNvSpPr/>
                <p:nvPr/>
              </p:nvSpPr>
              <p:spPr>
                <a:xfrm rot="10800000" flipH="1">
                  <a:off x="88092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1"/>
                <p:cNvSpPr/>
                <p:nvPr/>
              </p:nvSpPr>
              <p:spPr>
                <a:xfrm rot="10800000" flipH="1">
                  <a:off x="9131463" y="3414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1"/>
                <p:cNvSpPr/>
                <p:nvPr/>
              </p:nvSpPr>
              <p:spPr>
                <a:xfrm rot="10800000" flipH="1">
                  <a:off x="8639463" y="29837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1"/>
                <p:cNvSpPr/>
                <p:nvPr/>
              </p:nvSpPr>
              <p:spPr>
                <a:xfrm flipH="1">
                  <a:off x="8529925" y="2197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1"/>
                <p:cNvSpPr/>
                <p:nvPr/>
              </p:nvSpPr>
              <p:spPr>
                <a:xfrm flipH="1">
                  <a:off x="8377525" y="23431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1"/>
                <p:cNvSpPr/>
                <p:nvPr/>
              </p:nvSpPr>
              <p:spPr>
                <a:xfrm flipH="1">
                  <a:off x="91790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1"/>
                <p:cNvSpPr/>
                <p:nvPr/>
              </p:nvSpPr>
              <p:spPr>
                <a:xfrm flipH="1">
                  <a:off x="85346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1"/>
                <p:cNvSpPr/>
                <p:nvPr/>
              </p:nvSpPr>
              <p:spPr>
                <a:xfrm flipH="1">
                  <a:off x="8704488" y="1852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1"/>
                <p:cNvSpPr/>
                <p:nvPr/>
              </p:nvSpPr>
              <p:spPr>
                <a:xfrm rot="10800000">
                  <a:off x="8529925" y="26393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1"/>
                <p:cNvSpPr/>
                <p:nvPr/>
              </p:nvSpPr>
              <p:spPr>
                <a:xfrm rot="10800000">
                  <a:off x="8699725" y="2493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1"/>
                <p:cNvSpPr/>
                <p:nvPr/>
              </p:nvSpPr>
              <p:spPr>
                <a:xfrm rot="10800000">
                  <a:off x="90647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1"/>
                <p:cNvSpPr/>
                <p:nvPr/>
              </p:nvSpPr>
              <p:spPr>
                <a:xfrm rot="10800000">
                  <a:off x="87425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1"/>
                <p:cNvSpPr/>
                <p:nvPr/>
              </p:nvSpPr>
              <p:spPr>
                <a:xfrm rot="10800000">
                  <a:off x="84203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1"/>
                <p:cNvSpPr/>
                <p:nvPr/>
              </p:nvSpPr>
              <p:spPr>
                <a:xfrm rot="10800000">
                  <a:off x="8912388" y="4066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1"/>
                <p:cNvSpPr/>
                <p:nvPr/>
              </p:nvSpPr>
              <p:spPr>
                <a:xfrm flipH="1">
                  <a:off x="9021925" y="39165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1"/>
                <p:cNvSpPr/>
                <p:nvPr/>
              </p:nvSpPr>
              <p:spPr>
                <a:xfrm>
                  <a:off x="9021925" y="35641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1"/>
                <p:cNvSpPr/>
                <p:nvPr/>
              </p:nvSpPr>
              <p:spPr>
                <a:xfrm>
                  <a:off x="9174325" y="3710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1"/>
                <p:cNvSpPr/>
                <p:nvPr/>
              </p:nvSpPr>
              <p:spPr>
                <a:xfrm rot="10800000" flipH="1">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1"/>
                <p:cNvSpPr/>
                <p:nvPr/>
              </p:nvSpPr>
              <p:spPr>
                <a:xfrm rot="10800000">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1"/>
                <p:cNvSpPr/>
                <p:nvPr/>
              </p:nvSpPr>
              <p:spPr>
                <a:xfrm rot="10800000">
                  <a:off x="8547325" y="35760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1"/>
                <p:cNvSpPr/>
                <p:nvPr/>
              </p:nvSpPr>
              <p:spPr>
                <a:xfrm rot="10800000" flipH="1">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1"/>
                <p:cNvSpPr/>
                <p:nvPr/>
              </p:nvSpPr>
              <p:spPr>
                <a:xfrm rot="10800000">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1"/>
                <p:cNvSpPr/>
                <p:nvPr/>
              </p:nvSpPr>
              <p:spPr>
                <a:xfrm rot="10800000">
                  <a:off x="8487075" y="32799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1"/>
                <p:cNvSpPr/>
                <p:nvPr/>
              </p:nvSpPr>
              <p:spPr>
                <a:xfrm rot="10800000" flipH="1">
                  <a:off x="9131463" y="281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1"/>
                <p:cNvSpPr/>
                <p:nvPr/>
              </p:nvSpPr>
              <p:spPr>
                <a:xfrm rot="10800000">
                  <a:off x="8377525" y="1316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 name="Google Shape;1346;p41"/>
              <p:cNvSpPr/>
              <p:nvPr/>
            </p:nvSpPr>
            <p:spPr>
              <a:xfrm>
                <a:off x="90266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1"/>
              <p:cNvSpPr/>
              <p:nvPr/>
            </p:nvSpPr>
            <p:spPr>
              <a:xfrm>
                <a:off x="87044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1"/>
              <p:cNvSpPr/>
              <p:nvPr/>
            </p:nvSpPr>
            <p:spPr>
              <a:xfrm>
                <a:off x="88446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1"/>
              <p:cNvSpPr/>
              <p:nvPr/>
            </p:nvSpPr>
            <p:spPr>
              <a:xfrm>
                <a:off x="85224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1"/>
              <p:cNvSpPr/>
              <p:nvPr/>
            </p:nvSpPr>
            <p:spPr>
              <a:xfrm>
                <a:off x="9026666" y="4210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217">
                                            <p:txEl>
                                              <p:pRg st="0" end="0"/>
                                            </p:txEl>
                                          </p:spTgt>
                                        </p:tgtEl>
                                        <p:attrNameLst>
                                          <p:attrName>style.visibility</p:attrName>
                                        </p:attrNameLst>
                                      </p:cBhvr>
                                      <p:to>
                                        <p:strVal val="visible"/>
                                      </p:to>
                                    </p:set>
                                    <p:animEffect transition="in" filter="fade">
                                      <p:cBhvr>
                                        <p:cTn id="7" dur="1000"/>
                                        <p:tgtEl>
                                          <p:spTgt spid="1217">
                                            <p:txEl>
                                              <p:pRg st="0" end="0"/>
                                            </p:txEl>
                                          </p:spTgt>
                                        </p:tgtEl>
                                      </p:cBhvr>
                                    </p:animEffect>
                                    <p:anim calcmode="lin" valueType="num">
                                      <p:cBhvr>
                                        <p:cTn id="8" dur="1000" fill="hold"/>
                                        <p:tgtEl>
                                          <p:spTgt spid="121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21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7"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55" name="Google Shape;1355;p42"/>
          <p:cNvSpPr txBox="1">
            <a:spLocks noGrp="1"/>
          </p:cNvSpPr>
          <p:nvPr>
            <p:ph type="title"/>
          </p:nvPr>
        </p:nvSpPr>
        <p:spPr>
          <a:xfrm>
            <a:off x="717698" y="3108400"/>
            <a:ext cx="5184600" cy="68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OBJECTIVE</a:t>
            </a:r>
            <a:endParaRPr dirty="0"/>
          </a:p>
        </p:txBody>
      </p:sp>
      <p:sp>
        <p:nvSpPr>
          <p:cNvPr id="1356" name="Google Shape;1356;p42"/>
          <p:cNvSpPr txBox="1">
            <a:spLocks noGrp="1"/>
          </p:cNvSpPr>
          <p:nvPr>
            <p:ph type="subTitle" idx="1"/>
          </p:nvPr>
        </p:nvSpPr>
        <p:spPr>
          <a:xfrm>
            <a:off x="717698" y="3810725"/>
            <a:ext cx="5184600" cy="5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 us discuss the key objectives of our project </a:t>
            </a:r>
            <a:endParaRPr/>
          </a:p>
        </p:txBody>
      </p:sp>
      <p:sp>
        <p:nvSpPr>
          <p:cNvPr id="1357" name="Google Shape;1357;p42"/>
          <p:cNvSpPr txBox="1">
            <a:spLocks noGrp="1"/>
          </p:cNvSpPr>
          <p:nvPr>
            <p:ph type="title" idx="2"/>
          </p:nvPr>
        </p:nvSpPr>
        <p:spPr>
          <a:xfrm>
            <a:off x="717700" y="1653875"/>
            <a:ext cx="1949400" cy="135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56">
                                            <p:txEl>
                                              <p:pRg st="0" end="0"/>
                                            </p:txEl>
                                          </p:spTgt>
                                        </p:tgtEl>
                                        <p:attrNameLst>
                                          <p:attrName>style.visibility</p:attrName>
                                        </p:attrNameLst>
                                      </p:cBhvr>
                                      <p:to>
                                        <p:strVal val="visible"/>
                                      </p:to>
                                    </p:set>
                                    <p:animEffect transition="in" filter="fade">
                                      <p:cBhvr>
                                        <p:cTn id="7" dur="1000"/>
                                        <p:tgtEl>
                                          <p:spTgt spid="1356">
                                            <p:txEl>
                                              <p:pRg st="0" end="0"/>
                                            </p:txEl>
                                          </p:spTgt>
                                        </p:tgtEl>
                                      </p:cBhvr>
                                    </p:animEffect>
                                    <p:anim calcmode="lin" valueType="num">
                                      <p:cBhvr>
                                        <p:cTn id="8" dur="1000" fill="hold"/>
                                        <p:tgtEl>
                                          <p:spTgt spid="135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35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355"/>
                                        </p:tgtEl>
                                        <p:attrNameLst>
                                          <p:attrName>style.visibility</p:attrName>
                                        </p:attrNameLst>
                                      </p:cBhvr>
                                      <p:to>
                                        <p:strVal val="visible"/>
                                      </p:to>
                                    </p:set>
                                    <p:animEffect transition="in" filter="fade">
                                      <p:cBhvr>
                                        <p:cTn id="12" dur="1000"/>
                                        <p:tgtEl>
                                          <p:spTgt spid="1355"/>
                                        </p:tgtEl>
                                      </p:cBhvr>
                                    </p:animEffect>
                                    <p:anim calcmode="lin" valueType="num">
                                      <p:cBhvr>
                                        <p:cTn id="13" dur="1000" fill="hold"/>
                                        <p:tgtEl>
                                          <p:spTgt spid="1355"/>
                                        </p:tgtEl>
                                        <p:attrNameLst>
                                          <p:attrName>ppt_x</p:attrName>
                                        </p:attrNameLst>
                                      </p:cBhvr>
                                      <p:tavLst>
                                        <p:tav tm="0">
                                          <p:val>
                                            <p:strVal val="#ppt_x"/>
                                          </p:val>
                                        </p:tav>
                                        <p:tav tm="100000">
                                          <p:val>
                                            <p:strVal val="#ppt_x"/>
                                          </p:val>
                                        </p:tav>
                                      </p:tavLst>
                                    </p:anim>
                                    <p:anim calcmode="lin" valueType="num">
                                      <p:cBhvr>
                                        <p:cTn id="14" dur="1000" fill="hold"/>
                                        <p:tgtEl>
                                          <p:spTgt spid="135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357"/>
                                        </p:tgtEl>
                                        <p:attrNameLst>
                                          <p:attrName>style.visibility</p:attrName>
                                        </p:attrNameLst>
                                      </p:cBhvr>
                                      <p:to>
                                        <p:strVal val="visible"/>
                                      </p:to>
                                    </p:set>
                                    <p:animEffect transition="in" filter="fade">
                                      <p:cBhvr>
                                        <p:cTn id="17" dur="1000"/>
                                        <p:tgtEl>
                                          <p:spTgt spid="1357"/>
                                        </p:tgtEl>
                                      </p:cBhvr>
                                    </p:animEffect>
                                    <p:anim calcmode="lin" valueType="num">
                                      <p:cBhvr>
                                        <p:cTn id="18" dur="1000" fill="hold"/>
                                        <p:tgtEl>
                                          <p:spTgt spid="1357"/>
                                        </p:tgtEl>
                                        <p:attrNameLst>
                                          <p:attrName>ppt_x</p:attrName>
                                        </p:attrNameLst>
                                      </p:cBhvr>
                                      <p:tavLst>
                                        <p:tav tm="0">
                                          <p:val>
                                            <p:strVal val="#ppt_x"/>
                                          </p:val>
                                        </p:tav>
                                        <p:tav tm="100000">
                                          <p:val>
                                            <p:strVal val="#ppt_x"/>
                                          </p:val>
                                        </p:tav>
                                      </p:tavLst>
                                    </p:anim>
                                    <p:anim calcmode="lin" valueType="num">
                                      <p:cBhvr>
                                        <p:cTn id="19" dur="1000" fill="hold"/>
                                        <p:tgtEl>
                                          <p:spTgt spid="13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5" grpId="0"/>
      <p:bldP spid="1356" grpId="0" build="p"/>
      <p:bldP spid="135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sp>
        <p:nvSpPr>
          <p:cNvPr id="1362" name="Google Shape;1362;p43"/>
          <p:cNvSpPr/>
          <p:nvPr/>
        </p:nvSpPr>
        <p:spPr>
          <a:xfrm>
            <a:off x="5552185" y="-689880"/>
            <a:ext cx="912484" cy="747484"/>
          </a:xfrm>
          <a:custGeom>
            <a:avLst/>
            <a:gdLst/>
            <a:ahLst/>
            <a:cxnLst/>
            <a:rect l="l" t="t" r="r" b="b"/>
            <a:pathLst>
              <a:path w="13455" h="11022" extrusionOk="0">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3"/>
          <p:cNvSpPr txBox="1">
            <a:spLocks noGrp="1"/>
          </p:cNvSpPr>
          <p:nvPr>
            <p:ph type="title"/>
          </p:nvPr>
        </p:nvSpPr>
        <p:spPr>
          <a:xfrm>
            <a:off x="717700" y="583100"/>
            <a:ext cx="5196000" cy="8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a:t>
            </a:r>
            <a:endParaRPr dirty="0"/>
          </a:p>
        </p:txBody>
      </p:sp>
      <p:sp>
        <p:nvSpPr>
          <p:cNvPr id="1364" name="Google Shape;1364;p43"/>
          <p:cNvSpPr txBox="1">
            <a:spLocks noGrp="1"/>
          </p:cNvSpPr>
          <p:nvPr>
            <p:ph type="subTitle" idx="1"/>
          </p:nvPr>
        </p:nvSpPr>
        <p:spPr>
          <a:xfrm>
            <a:off x="641550" y="1420300"/>
            <a:ext cx="5985600" cy="3131286"/>
          </a:xfrm>
          <a:prstGeom prst="rect">
            <a:avLst/>
          </a:prstGeom>
        </p:spPr>
        <p:txBody>
          <a:bodyPr spcFirstLastPara="1" wrap="square" lIns="91425" tIns="91425" rIns="91425" bIns="91425" anchor="t" anchorCtr="0">
            <a:noAutofit/>
          </a:bodyPr>
          <a:lstStyle/>
          <a:p>
            <a:pPr marL="457200" lvl="0" indent="-323850" algn="just" rtl="0">
              <a:spcBef>
                <a:spcPts val="0"/>
              </a:spcBef>
              <a:spcAft>
                <a:spcPts val="0"/>
              </a:spcAft>
              <a:buSzPts val="1500"/>
              <a:buChar char="●"/>
            </a:pPr>
            <a:r>
              <a:rPr lang="en" sz="1500" dirty="0"/>
              <a:t>Android app designed for real-time fire incident reporting to an admin panel.</a:t>
            </a:r>
            <a:endParaRPr sz="1500" dirty="0"/>
          </a:p>
          <a:p>
            <a:pPr marL="457200" lvl="0" indent="0" algn="just" rtl="0">
              <a:spcBef>
                <a:spcPts val="0"/>
              </a:spcBef>
              <a:spcAft>
                <a:spcPts val="0"/>
              </a:spcAft>
              <a:buNone/>
            </a:pPr>
            <a:endParaRPr sz="1500" dirty="0"/>
          </a:p>
          <a:p>
            <a:pPr marL="457200" lvl="0" indent="-323850" algn="just" rtl="0">
              <a:spcBef>
                <a:spcPts val="0"/>
              </a:spcBef>
              <a:spcAft>
                <a:spcPts val="0"/>
              </a:spcAft>
              <a:buSzPts val="1500"/>
              <a:buChar char="●"/>
            </a:pPr>
            <a:r>
              <a:rPr lang="en" sz="1500" dirty="0"/>
              <a:t>Data synchronization between the app and specialized firefighting robots equipped with obstacle avoidance and live streaming capabilities.</a:t>
            </a:r>
            <a:endParaRPr sz="1500" dirty="0"/>
          </a:p>
          <a:p>
            <a:pPr marL="457200" lvl="0" indent="0" algn="just" rtl="0">
              <a:spcBef>
                <a:spcPts val="0"/>
              </a:spcBef>
              <a:spcAft>
                <a:spcPts val="0"/>
              </a:spcAft>
              <a:buNone/>
            </a:pPr>
            <a:endParaRPr sz="1500" dirty="0"/>
          </a:p>
          <a:p>
            <a:pPr marL="457200" lvl="0" indent="-323850" algn="just" rtl="0">
              <a:spcBef>
                <a:spcPts val="0"/>
              </a:spcBef>
              <a:spcAft>
                <a:spcPts val="0"/>
              </a:spcAft>
              <a:buSzPts val="1500"/>
              <a:buChar char="●"/>
            </a:pPr>
            <a:r>
              <a:rPr lang="en" sz="1500" dirty="0"/>
              <a:t>Remote control of robots via the admin panel for swift deployment upon receiving user-generated reports.</a:t>
            </a:r>
            <a:endParaRPr sz="1500" dirty="0"/>
          </a:p>
          <a:p>
            <a:pPr marL="457200" lvl="0" indent="0" algn="just" rtl="0">
              <a:spcBef>
                <a:spcPts val="0"/>
              </a:spcBef>
              <a:spcAft>
                <a:spcPts val="0"/>
              </a:spcAft>
              <a:buNone/>
            </a:pPr>
            <a:endParaRPr sz="1500" dirty="0"/>
          </a:p>
          <a:p>
            <a:pPr marL="457200" lvl="0" indent="-323850" algn="just" rtl="0">
              <a:spcBef>
                <a:spcPts val="0"/>
              </a:spcBef>
              <a:spcAft>
                <a:spcPts val="0"/>
              </a:spcAft>
              <a:buSzPts val="1500"/>
              <a:buChar char="●"/>
            </a:pPr>
            <a:r>
              <a:rPr lang="en" sz="1500" dirty="0"/>
              <a:t>Enhances firefighting efficiency, prioritizing human safety by enabling rapid and precise actions in critical situations.</a:t>
            </a:r>
            <a:endParaRPr sz="1500" dirty="0"/>
          </a:p>
          <a:p>
            <a:pPr marL="457200" lvl="0" indent="0" algn="just" rtl="0">
              <a:spcBef>
                <a:spcPts val="0"/>
              </a:spcBef>
              <a:spcAft>
                <a:spcPts val="0"/>
              </a:spcAft>
              <a:buNone/>
            </a:pPr>
            <a:endParaRPr sz="1500" b="1" dirty="0"/>
          </a:p>
        </p:txBody>
      </p:sp>
      <p:grpSp>
        <p:nvGrpSpPr>
          <p:cNvPr id="1365" name="Google Shape;1365;p43"/>
          <p:cNvGrpSpPr/>
          <p:nvPr/>
        </p:nvGrpSpPr>
        <p:grpSpPr>
          <a:xfrm>
            <a:off x="5673306" y="-556552"/>
            <a:ext cx="3873866" cy="5187729"/>
            <a:chOff x="5673306" y="-556552"/>
            <a:chExt cx="3873866" cy="5187729"/>
          </a:xfrm>
        </p:grpSpPr>
        <p:grpSp>
          <p:nvGrpSpPr>
            <p:cNvPr id="1366" name="Google Shape;1366;p43"/>
            <p:cNvGrpSpPr/>
            <p:nvPr/>
          </p:nvGrpSpPr>
          <p:grpSpPr>
            <a:xfrm>
              <a:off x="5673306" y="-556552"/>
              <a:ext cx="2562135" cy="1763388"/>
              <a:chOff x="5673306" y="-556552"/>
              <a:chExt cx="2562135" cy="1763388"/>
            </a:xfrm>
          </p:grpSpPr>
          <p:sp>
            <p:nvSpPr>
              <p:cNvPr id="1367" name="Google Shape;1367;p43"/>
              <p:cNvSpPr/>
              <p:nvPr/>
            </p:nvSpPr>
            <p:spPr>
              <a:xfrm>
                <a:off x="6060879" y="-455505"/>
                <a:ext cx="1856097" cy="1351603"/>
              </a:xfrm>
              <a:custGeom>
                <a:avLst/>
                <a:gdLst/>
                <a:ahLst/>
                <a:cxnLst/>
                <a:rect l="l" t="t" r="r" b="b"/>
                <a:pathLst>
                  <a:path w="27369" h="19930" extrusionOk="0">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3"/>
              <p:cNvSpPr/>
              <p:nvPr/>
            </p:nvSpPr>
            <p:spPr>
              <a:xfrm>
                <a:off x="6622062" y="-289490"/>
                <a:ext cx="1613378" cy="1468724"/>
              </a:xfrm>
              <a:custGeom>
                <a:avLst/>
                <a:gdLst/>
                <a:ahLst/>
                <a:cxnLst/>
                <a:rect l="l" t="t" r="r" b="b"/>
                <a:pathLst>
                  <a:path w="23790" h="21657" extrusionOk="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3"/>
              <p:cNvSpPr/>
              <p:nvPr/>
            </p:nvSpPr>
            <p:spPr>
              <a:xfrm>
                <a:off x="5820646" y="-396234"/>
                <a:ext cx="1764340" cy="1603070"/>
              </a:xfrm>
              <a:custGeom>
                <a:avLst/>
                <a:gdLst/>
                <a:ahLst/>
                <a:cxnLst/>
                <a:rect l="l" t="t" r="r" b="b"/>
                <a:pathLst>
                  <a:path w="26016" h="23638" extrusionOk="0">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3"/>
              <p:cNvSpPr/>
              <p:nvPr/>
            </p:nvSpPr>
            <p:spPr>
              <a:xfrm>
                <a:off x="5673306" y="-556552"/>
                <a:ext cx="1789772" cy="1289821"/>
              </a:xfrm>
              <a:custGeom>
                <a:avLst/>
                <a:gdLst/>
                <a:ahLst/>
                <a:cxnLst/>
                <a:rect l="l" t="t" r="r" b="b"/>
                <a:pathLst>
                  <a:path w="26391" h="19019" extrusionOk="0">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43"/>
            <p:cNvGrpSpPr/>
            <p:nvPr/>
          </p:nvGrpSpPr>
          <p:grpSpPr>
            <a:xfrm>
              <a:off x="6385431" y="499672"/>
              <a:ext cx="2137004" cy="4131505"/>
              <a:chOff x="6385431" y="499672"/>
              <a:chExt cx="2137004" cy="4131505"/>
            </a:xfrm>
          </p:grpSpPr>
          <p:sp>
            <p:nvSpPr>
              <p:cNvPr id="1372" name="Google Shape;1372;p43"/>
              <p:cNvSpPr/>
              <p:nvPr/>
            </p:nvSpPr>
            <p:spPr>
              <a:xfrm>
                <a:off x="7873197" y="2311224"/>
                <a:ext cx="519250" cy="1141921"/>
              </a:xfrm>
              <a:custGeom>
                <a:avLst/>
                <a:gdLst/>
                <a:ahLst/>
                <a:cxnLst/>
                <a:rect l="l" t="t" r="r" b="b"/>
                <a:pathLst>
                  <a:path w="8229" h="18097" extrusionOk="0">
                    <a:moveTo>
                      <a:pt x="3740" y="0"/>
                    </a:moveTo>
                    <a:cubicBezTo>
                      <a:pt x="2633" y="0"/>
                      <a:pt x="1509" y="873"/>
                      <a:pt x="1228" y="1723"/>
                    </a:cubicBezTo>
                    <a:cubicBezTo>
                      <a:pt x="704" y="3295"/>
                      <a:pt x="1014" y="4962"/>
                      <a:pt x="1014" y="4962"/>
                    </a:cubicBezTo>
                    <a:lnTo>
                      <a:pt x="1764" y="5855"/>
                    </a:lnTo>
                    <a:cubicBezTo>
                      <a:pt x="1764" y="5855"/>
                      <a:pt x="1818" y="5886"/>
                      <a:pt x="1902" y="5932"/>
                    </a:cubicBezTo>
                    <a:lnTo>
                      <a:pt x="1902" y="5932"/>
                    </a:lnTo>
                    <a:cubicBezTo>
                      <a:pt x="1841" y="5925"/>
                      <a:pt x="1781" y="5921"/>
                      <a:pt x="1721" y="5921"/>
                    </a:cubicBezTo>
                    <a:cubicBezTo>
                      <a:pt x="860" y="5921"/>
                      <a:pt x="57" y="6709"/>
                      <a:pt x="252" y="7831"/>
                    </a:cubicBezTo>
                    <a:cubicBezTo>
                      <a:pt x="417" y="8773"/>
                      <a:pt x="728" y="8937"/>
                      <a:pt x="917" y="8937"/>
                    </a:cubicBezTo>
                    <a:cubicBezTo>
                      <a:pt x="951" y="8937"/>
                      <a:pt x="981" y="8932"/>
                      <a:pt x="1005" y="8925"/>
                    </a:cubicBezTo>
                    <a:lnTo>
                      <a:pt x="1005" y="8925"/>
                    </a:lnTo>
                    <a:cubicBezTo>
                      <a:pt x="847" y="8980"/>
                      <a:pt x="0" y="9066"/>
                      <a:pt x="371" y="10582"/>
                    </a:cubicBezTo>
                    <a:cubicBezTo>
                      <a:pt x="562" y="11335"/>
                      <a:pt x="1475" y="11549"/>
                      <a:pt x="2021" y="11594"/>
                    </a:cubicBezTo>
                    <a:lnTo>
                      <a:pt x="2021" y="11594"/>
                    </a:lnTo>
                    <a:cubicBezTo>
                      <a:pt x="1094" y="11859"/>
                      <a:pt x="525" y="14203"/>
                      <a:pt x="1502" y="15023"/>
                    </a:cubicBezTo>
                    <a:cubicBezTo>
                      <a:pt x="2061" y="15500"/>
                      <a:pt x="4946" y="18096"/>
                      <a:pt x="6741" y="18096"/>
                    </a:cubicBezTo>
                    <a:cubicBezTo>
                      <a:pt x="7049" y="18096"/>
                      <a:pt x="7324" y="18020"/>
                      <a:pt x="7550" y="17844"/>
                    </a:cubicBezTo>
                    <a:cubicBezTo>
                      <a:pt x="7550" y="17844"/>
                      <a:pt x="8229" y="13630"/>
                      <a:pt x="8229" y="12439"/>
                    </a:cubicBezTo>
                    <a:cubicBezTo>
                      <a:pt x="8229" y="11225"/>
                      <a:pt x="7574" y="9153"/>
                      <a:pt x="7550" y="7950"/>
                    </a:cubicBezTo>
                    <a:cubicBezTo>
                      <a:pt x="7538" y="6760"/>
                      <a:pt x="7812" y="4807"/>
                      <a:pt x="8074" y="2426"/>
                    </a:cubicBezTo>
                    <a:cubicBezTo>
                      <a:pt x="8202" y="1209"/>
                      <a:pt x="8199" y="828"/>
                      <a:pt x="7968" y="828"/>
                    </a:cubicBezTo>
                    <a:cubicBezTo>
                      <a:pt x="7748" y="828"/>
                      <a:pt x="7319" y="1177"/>
                      <a:pt x="6598" y="1473"/>
                    </a:cubicBezTo>
                    <a:cubicBezTo>
                      <a:pt x="6168" y="1651"/>
                      <a:pt x="6021" y="2041"/>
                      <a:pt x="5990" y="2391"/>
                    </a:cubicBezTo>
                    <a:lnTo>
                      <a:pt x="5990" y="2391"/>
                    </a:lnTo>
                    <a:cubicBezTo>
                      <a:pt x="5979" y="2345"/>
                      <a:pt x="5967" y="2298"/>
                      <a:pt x="5955" y="2247"/>
                    </a:cubicBezTo>
                    <a:cubicBezTo>
                      <a:pt x="5542" y="585"/>
                      <a:pt x="4646" y="0"/>
                      <a:pt x="3740" y="0"/>
                    </a:cubicBezTo>
                    <a:close/>
                  </a:path>
                </a:pathLst>
              </a:custGeom>
              <a:solidFill>
                <a:srgbClr val="D9D9D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3"/>
              <p:cNvSpPr/>
              <p:nvPr/>
            </p:nvSpPr>
            <p:spPr>
              <a:xfrm>
                <a:off x="6385431" y="4425977"/>
                <a:ext cx="1023600" cy="205200"/>
              </a:xfrm>
              <a:prstGeom prst="ellipse">
                <a:avLst/>
              </a:pr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3"/>
              <p:cNvSpPr/>
              <p:nvPr/>
            </p:nvSpPr>
            <p:spPr>
              <a:xfrm>
                <a:off x="8091146" y="3096131"/>
                <a:ext cx="314112" cy="85690"/>
              </a:xfrm>
              <a:custGeom>
                <a:avLst/>
                <a:gdLst/>
                <a:ahLst/>
                <a:cxnLst/>
                <a:rect l="l" t="t" r="r" b="b"/>
                <a:pathLst>
                  <a:path w="4978" h="1358" extrusionOk="0">
                    <a:moveTo>
                      <a:pt x="107" y="0"/>
                    </a:moveTo>
                    <a:lnTo>
                      <a:pt x="0" y="691"/>
                    </a:lnTo>
                    <a:lnTo>
                      <a:pt x="4882" y="1357"/>
                    </a:lnTo>
                    <a:lnTo>
                      <a:pt x="4977" y="679"/>
                    </a:lnTo>
                    <a:lnTo>
                      <a:pt x="1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3"/>
              <p:cNvSpPr/>
              <p:nvPr/>
            </p:nvSpPr>
            <p:spPr>
              <a:xfrm>
                <a:off x="8078337" y="2776780"/>
                <a:ext cx="341939" cy="1062415"/>
              </a:xfrm>
              <a:custGeom>
                <a:avLst/>
                <a:gdLst/>
                <a:ahLst/>
                <a:cxnLst/>
                <a:rect l="l" t="t" r="r" b="b"/>
                <a:pathLst>
                  <a:path w="5419" h="16837" extrusionOk="0">
                    <a:moveTo>
                      <a:pt x="1" y="1"/>
                    </a:moveTo>
                    <a:lnTo>
                      <a:pt x="1" y="16836"/>
                    </a:lnTo>
                    <a:lnTo>
                      <a:pt x="5418" y="16158"/>
                    </a:lnTo>
                    <a:lnTo>
                      <a:pt x="5418" y="15277"/>
                    </a:lnTo>
                    <a:lnTo>
                      <a:pt x="775" y="15812"/>
                    </a:lnTo>
                    <a:lnTo>
                      <a:pt x="775" y="1037"/>
                    </a:lnTo>
                    <a:lnTo>
                      <a:pt x="5418" y="2263"/>
                    </a:lnTo>
                    <a:lnTo>
                      <a:pt x="5418" y="139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3"/>
              <p:cNvSpPr/>
              <p:nvPr/>
            </p:nvSpPr>
            <p:spPr>
              <a:xfrm>
                <a:off x="8009242" y="2512325"/>
                <a:ext cx="160842" cy="138315"/>
              </a:xfrm>
              <a:custGeom>
                <a:avLst/>
                <a:gdLst/>
                <a:ahLst/>
                <a:cxnLst/>
                <a:rect l="l" t="t" r="r" b="b"/>
                <a:pathLst>
                  <a:path w="2549" h="2192" extrusionOk="0">
                    <a:moveTo>
                      <a:pt x="2072" y="1"/>
                    </a:moveTo>
                    <a:cubicBezTo>
                      <a:pt x="1965" y="1"/>
                      <a:pt x="1870" y="49"/>
                      <a:pt x="1763" y="132"/>
                    </a:cubicBezTo>
                    <a:cubicBezTo>
                      <a:pt x="1667" y="60"/>
                      <a:pt x="1572" y="13"/>
                      <a:pt x="1465" y="13"/>
                    </a:cubicBezTo>
                    <a:cubicBezTo>
                      <a:pt x="1120" y="13"/>
                      <a:pt x="870" y="370"/>
                      <a:pt x="870" y="668"/>
                    </a:cubicBezTo>
                    <a:cubicBezTo>
                      <a:pt x="870" y="727"/>
                      <a:pt x="882" y="775"/>
                      <a:pt x="894" y="822"/>
                    </a:cubicBezTo>
                    <a:cubicBezTo>
                      <a:pt x="453" y="882"/>
                      <a:pt x="24" y="1394"/>
                      <a:pt x="1" y="1799"/>
                    </a:cubicBezTo>
                    <a:cubicBezTo>
                      <a:pt x="1" y="1977"/>
                      <a:pt x="120" y="2144"/>
                      <a:pt x="334" y="2192"/>
                    </a:cubicBezTo>
                    <a:cubicBezTo>
                      <a:pt x="370" y="2192"/>
                      <a:pt x="405" y="2156"/>
                      <a:pt x="417" y="2108"/>
                    </a:cubicBezTo>
                    <a:cubicBezTo>
                      <a:pt x="429" y="2073"/>
                      <a:pt x="405" y="2025"/>
                      <a:pt x="358" y="2013"/>
                    </a:cubicBezTo>
                    <a:cubicBezTo>
                      <a:pt x="215" y="1977"/>
                      <a:pt x="167" y="1918"/>
                      <a:pt x="167" y="1799"/>
                    </a:cubicBezTo>
                    <a:cubicBezTo>
                      <a:pt x="167" y="1668"/>
                      <a:pt x="274" y="1442"/>
                      <a:pt x="429" y="1275"/>
                    </a:cubicBezTo>
                    <a:cubicBezTo>
                      <a:pt x="596" y="1120"/>
                      <a:pt x="786" y="1001"/>
                      <a:pt x="953" y="1001"/>
                    </a:cubicBezTo>
                    <a:cubicBezTo>
                      <a:pt x="989" y="1001"/>
                      <a:pt x="1013" y="1001"/>
                      <a:pt x="1048" y="1013"/>
                    </a:cubicBezTo>
                    <a:cubicBezTo>
                      <a:pt x="1057" y="1016"/>
                      <a:pt x="1066" y="1017"/>
                      <a:pt x="1075" y="1017"/>
                    </a:cubicBezTo>
                    <a:cubicBezTo>
                      <a:pt x="1105" y="1017"/>
                      <a:pt x="1134" y="1002"/>
                      <a:pt x="1144" y="965"/>
                    </a:cubicBezTo>
                    <a:cubicBezTo>
                      <a:pt x="1167" y="941"/>
                      <a:pt x="1144" y="894"/>
                      <a:pt x="1120" y="858"/>
                    </a:cubicBezTo>
                    <a:cubicBezTo>
                      <a:pt x="1072" y="822"/>
                      <a:pt x="1048" y="763"/>
                      <a:pt x="1048" y="680"/>
                    </a:cubicBezTo>
                    <a:cubicBezTo>
                      <a:pt x="1048" y="584"/>
                      <a:pt x="1108" y="465"/>
                      <a:pt x="1179" y="358"/>
                    </a:cubicBezTo>
                    <a:cubicBezTo>
                      <a:pt x="1251" y="251"/>
                      <a:pt x="1358" y="191"/>
                      <a:pt x="1465" y="191"/>
                    </a:cubicBezTo>
                    <a:cubicBezTo>
                      <a:pt x="1536" y="191"/>
                      <a:pt x="1608" y="227"/>
                      <a:pt x="1703" y="322"/>
                    </a:cubicBezTo>
                    <a:cubicBezTo>
                      <a:pt x="1715" y="346"/>
                      <a:pt x="1727" y="358"/>
                      <a:pt x="1763" y="358"/>
                    </a:cubicBezTo>
                    <a:cubicBezTo>
                      <a:pt x="1775" y="358"/>
                      <a:pt x="1798" y="346"/>
                      <a:pt x="1822" y="322"/>
                    </a:cubicBezTo>
                    <a:cubicBezTo>
                      <a:pt x="1917" y="203"/>
                      <a:pt x="2013" y="179"/>
                      <a:pt x="2072" y="179"/>
                    </a:cubicBezTo>
                    <a:cubicBezTo>
                      <a:pt x="2191" y="179"/>
                      <a:pt x="2322" y="299"/>
                      <a:pt x="2370" y="501"/>
                    </a:cubicBezTo>
                    <a:cubicBezTo>
                      <a:pt x="2379" y="538"/>
                      <a:pt x="2410" y="568"/>
                      <a:pt x="2446" y="568"/>
                    </a:cubicBezTo>
                    <a:cubicBezTo>
                      <a:pt x="2456" y="568"/>
                      <a:pt x="2467" y="566"/>
                      <a:pt x="2477" y="560"/>
                    </a:cubicBezTo>
                    <a:cubicBezTo>
                      <a:pt x="2525" y="549"/>
                      <a:pt x="2548" y="501"/>
                      <a:pt x="2537" y="465"/>
                    </a:cubicBezTo>
                    <a:cubicBezTo>
                      <a:pt x="2477" y="203"/>
                      <a:pt x="2310" y="1"/>
                      <a:pt x="2072" y="1"/>
                    </a:cubicBezTo>
                    <a:close/>
                  </a:path>
                </a:pathLst>
              </a:custGeom>
              <a:solidFill>
                <a:srgbClr val="999999">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3"/>
              <p:cNvSpPr/>
              <p:nvPr/>
            </p:nvSpPr>
            <p:spPr>
              <a:xfrm>
                <a:off x="8200058" y="2858684"/>
                <a:ext cx="184126" cy="157308"/>
              </a:xfrm>
              <a:custGeom>
                <a:avLst/>
                <a:gdLst/>
                <a:ahLst/>
                <a:cxnLst/>
                <a:rect l="l" t="t" r="r" b="b"/>
                <a:pathLst>
                  <a:path w="2918" h="2493" extrusionOk="0">
                    <a:moveTo>
                      <a:pt x="1" y="1"/>
                    </a:moveTo>
                    <a:lnTo>
                      <a:pt x="1" y="1"/>
                    </a:lnTo>
                    <a:cubicBezTo>
                      <a:pt x="13" y="2"/>
                      <a:pt x="25" y="4"/>
                      <a:pt x="37" y="5"/>
                    </a:cubicBezTo>
                    <a:lnTo>
                      <a:pt x="37" y="5"/>
                    </a:lnTo>
                    <a:cubicBezTo>
                      <a:pt x="25" y="3"/>
                      <a:pt x="13" y="2"/>
                      <a:pt x="1" y="1"/>
                    </a:cubicBezTo>
                    <a:close/>
                    <a:moveTo>
                      <a:pt x="37" y="5"/>
                    </a:moveTo>
                    <a:lnTo>
                      <a:pt x="37" y="5"/>
                    </a:lnTo>
                    <a:cubicBezTo>
                      <a:pt x="618" y="98"/>
                      <a:pt x="1404" y="1003"/>
                      <a:pt x="1346" y="1668"/>
                    </a:cubicBezTo>
                    <a:cubicBezTo>
                      <a:pt x="1304" y="2144"/>
                      <a:pt x="1625" y="2492"/>
                      <a:pt x="1991" y="2492"/>
                    </a:cubicBezTo>
                    <a:cubicBezTo>
                      <a:pt x="2137" y="2492"/>
                      <a:pt x="2290" y="2436"/>
                      <a:pt x="2430" y="2310"/>
                    </a:cubicBezTo>
                    <a:cubicBezTo>
                      <a:pt x="2918" y="1846"/>
                      <a:pt x="2263" y="1239"/>
                      <a:pt x="2263" y="1239"/>
                    </a:cubicBezTo>
                    <a:cubicBezTo>
                      <a:pt x="1827" y="472"/>
                      <a:pt x="1297" y="173"/>
                      <a:pt x="37" y="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3"/>
              <p:cNvSpPr/>
              <p:nvPr/>
            </p:nvSpPr>
            <p:spPr>
              <a:xfrm>
                <a:off x="8022745" y="3086855"/>
                <a:ext cx="428323" cy="596800"/>
              </a:xfrm>
              <a:custGeom>
                <a:avLst/>
                <a:gdLst/>
                <a:ahLst/>
                <a:cxnLst/>
                <a:rect l="l" t="t" r="r" b="b"/>
                <a:pathLst>
                  <a:path w="6788" h="9458" extrusionOk="0">
                    <a:moveTo>
                      <a:pt x="76" y="1"/>
                    </a:moveTo>
                    <a:cubicBezTo>
                      <a:pt x="49" y="1"/>
                      <a:pt x="24" y="2"/>
                      <a:pt x="1" y="4"/>
                    </a:cubicBezTo>
                    <a:cubicBezTo>
                      <a:pt x="918" y="468"/>
                      <a:pt x="2323" y="1278"/>
                      <a:pt x="2025" y="5386"/>
                    </a:cubicBezTo>
                    <a:cubicBezTo>
                      <a:pt x="1787" y="8517"/>
                      <a:pt x="2275" y="9315"/>
                      <a:pt x="5287" y="9458"/>
                    </a:cubicBezTo>
                    <a:cubicBezTo>
                      <a:pt x="5287" y="9458"/>
                      <a:pt x="6787" y="8541"/>
                      <a:pt x="6680" y="5767"/>
                    </a:cubicBezTo>
                    <a:cubicBezTo>
                      <a:pt x="6563" y="3044"/>
                      <a:pt x="1459" y="1"/>
                      <a:pt x="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3"/>
              <p:cNvSpPr/>
              <p:nvPr/>
            </p:nvSpPr>
            <p:spPr>
              <a:xfrm>
                <a:off x="8192549" y="3229841"/>
                <a:ext cx="251012" cy="412295"/>
              </a:xfrm>
              <a:custGeom>
                <a:avLst/>
                <a:gdLst/>
                <a:ahLst/>
                <a:cxnLst/>
                <a:rect l="l" t="t" r="r" b="b"/>
                <a:pathLst>
                  <a:path w="3978" h="6534" extrusionOk="0">
                    <a:moveTo>
                      <a:pt x="1" y="0"/>
                    </a:moveTo>
                    <a:lnTo>
                      <a:pt x="1" y="0"/>
                    </a:lnTo>
                    <a:cubicBezTo>
                      <a:pt x="1263" y="1501"/>
                      <a:pt x="1787" y="5822"/>
                      <a:pt x="2930" y="6275"/>
                    </a:cubicBezTo>
                    <a:cubicBezTo>
                      <a:pt x="2930" y="6275"/>
                      <a:pt x="2906" y="6534"/>
                      <a:pt x="2952" y="6534"/>
                    </a:cubicBezTo>
                    <a:cubicBezTo>
                      <a:pt x="2998" y="6534"/>
                      <a:pt x="3114" y="6275"/>
                      <a:pt x="3394" y="5239"/>
                    </a:cubicBezTo>
                    <a:cubicBezTo>
                      <a:pt x="3977" y="3167"/>
                      <a:pt x="1263" y="22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3"/>
              <p:cNvSpPr/>
              <p:nvPr/>
            </p:nvSpPr>
            <p:spPr>
              <a:xfrm>
                <a:off x="8194820" y="2925570"/>
                <a:ext cx="232965" cy="446685"/>
              </a:xfrm>
              <a:custGeom>
                <a:avLst/>
                <a:gdLst/>
                <a:ahLst/>
                <a:cxnLst/>
                <a:rect l="l" t="t" r="r" b="b"/>
                <a:pathLst>
                  <a:path w="3692" h="7079" extrusionOk="0">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3"/>
              <p:cNvSpPr/>
              <p:nvPr/>
            </p:nvSpPr>
            <p:spPr>
              <a:xfrm>
                <a:off x="7786118" y="1050413"/>
                <a:ext cx="368946" cy="493442"/>
              </a:xfrm>
              <a:custGeom>
                <a:avLst/>
                <a:gdLst/>
                <a:ahLst/>
                <a:cxnLst/>
                <a:rect l="l" t="t" r="r" b="b"/>
                <a:pathLst>
                  <a:path w="5847" h="7820" extrusionOk="0">
                    <a:moveTo>
                      <a:pt x="4619" y="0"/>
                    </a:moveTo>
                    <a:cubicBezTo>
                      <a:pt x="4330" y="0"/>
                      <a:pt x="4096" y="35"/>
                      <a:pt x="4096" y="35"/>
                    </a:cubicBezTo>
                    <a:cubicBezTo>
                      <a:pt x="3953" y="428"/>
                      <a:pt x="3310" y="2214"/>
                      <a:pt x="2822" y="3333"/>
                    </a:cubicBezTo>
                    <a:cubicBezTo>
                      <a:pt x="2334" y="4178"/>
                      <a:pt x="1893" y="5190"/>
                      <a:pt x="1512" y="5810"/>
                    </a:cubicBezTo>
                    <a:cubicBezTo>
                      <a:pt x="1310" y="5952"/>
                      <a:pt x="1012" y="5988"/>
                      <a:pt x="822" y="6167"/>
                    </a:cubicBezTo>
                    <a:cubicBezTo>
                      <a:pt x="608" y="6369"/>
                      <a:pt x="489" y="6393"/>
                      <a:pt x="262" y="6464"/>
                    </a:cubicBezTo>
                    <a:cubicBezTo>
                      <a:pt x="186" y="6497"/>
                      <a:pt x="230" y="6610"/>
                      <a:pt x="348" y="6610"/>
                    </a:cubicBezTo>
                    <a:cubicBezTo>
                      <a:pt x="358" y="6610"/>
                      <a:pt x="370" y="6609"/>
                      <a:pt x="381" y="6607"/>
                    </a:cubicBezTo>
                    <a:cubicBezTo>
                      <a:pt x="536" y="6572"/>
                      <a:pt x="822" y="6572"/>
                      <a:pt x="822" y="6572"/>
                    </a:cubicBezTo>
                    <a:lnTo>
                      <a:pt x="822" y="6572"/>
                    </a:lnTo>
                    <a:cubicBezTo>
                      <a:pt x="822" y="6572"/>
                      <a:pt x="631" y="6822"/>
                      <a:pt x="441" y="6976"/>
                    </a:cubicBezTo>
                    <a:cubicBezTo>
                      <a:pt x="250" y="7119"/>
                      <a:pt x="0" y="7357"/>
                      <a:pt x="119" y="7393"/>
                    </a:cubicBezTo>
                    <a:cubicBezTo>
                      <a:pt x="122" y="7394"/>
                      <a:pt x="125" y="7394"/>
                      <a:pt x="128" y="7394"/>
                    </a:cubicBezTo>
                    <a:cubicBezTo>
                      <a:pt x="195" y="7394"/>
                      <a:pt x="377" y="7268"/>
                      <a:pt x="548" y="7143"/>
                    </a:cubicBezTo>
                    <a:lnTo>
                      <a:pt x="548" y="7143"/>
                    </a:lnTo>
                    <a:cubicBezTo>
                      <a:pt x="322" y="7322"/>
                      <a:pt x="108" y="7524"/>
                      <a:pt x="167" y="7596"/>
                    </a:cubicBezTo>
                    <a:cubicBezTo>
                      <a:pt x="175" y="7609"/>
                      <a:pt x="190" y="7615"/>
                      <a:pt x="211" y="7615"/>
                    </a:cubicBezTo>
                    <a:cubicBezTo>
                      <a:pt x="280" y="7615"/>
                      <a:pt x="411" y="7547"/>
                      <a:pt x="548" y="7465"/>
                    </a:cubicBezTo>
                    <a:lnTo>
                      <a:pt x="548" y="7465"/>
                    </a:lnTo>
                    <a:cubicBezTo>
                      <a:pt x="417" y="7572"/>
                      <a:pt x="322" y="7691"/>
                      <a:pt x="381" y="7750"/>
                    </a:cubicBezTo>
                    <a:cubicBezTo>
                      <a:pt x="393" y="7762"/>
                      <a:pt x="410" y="7767"/>
                      <a:pt x="431" y="7767"/>
                    </a:cubicBezTo>
                    <a:cubicBezTo>
                      <a:pt x="495" y="7767"/>
                      <a:pt x="598" y="7718"/>
                      <a:pt x="715" y="7655"/>
                    </a:cubicBezTo>
                    <a:lnTo>
                      <a:pt x="715" y="7655"/>
                    </a:lnTo>
                    <a:cubicBezTo>
                      <a:pt x="643" y="7703"/>
                      <a:pt x="596" y="7762"/>
                      <a:pt x="596" y="7798"/>
                    </a:cubicBezTo>
                    <a:cubicBezTo>
                      <a:pt x="598" y="7812"/>
                      <a:pt x="613" y="7819"/>
                      <a:pt x="639" y="7819"/>
                    </a:cubicBezTo>
                    <a:cubicBezTo>
                      <a:pt x="762" y="7819"/>
                      <a:pt x="1128" y="7661"/>
                      <a:pt x="1453" y="7405"/>
                    </a:cubicBezTo>
                    <a:cubicBezTo>
                      <a:pt x="1751" y="7167"/>
                      <a:pt x="1965" y="6679"/>
                      <a:pt x="2108" y="6381"/>
                    </a:cubicBezTo>
                    <a:cubicBezTo>
                      <a:pt x="2608" y="5869"/>
                      <a:pt x="4013" y="4381"/>
                      <a:pt x="4275" y="3869"/>
                    </a:cubicBezTo>
                    <a:cubicBezTo>
                      <a:pt x="4596" y="3190"/>
                      <a:pt x="5846" y="1095"/>
                      <a:pt x="5680" y="452"/>
                    </a:cubicBezTo>
                    <a:cubicBezTo>
                      <a:pt x="5587" y="76"/>
                      <a:pt x="5044" y="0"/>
                      <a:pt x="4619" y="0"/>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3"/>
              <p:cNvSpPr/>
              <p:nvPr/>
            </p:nvSpPr>
            <p:spPr>
              <a:xfrm>
                <a:off x="8001733" y="940366"/>
                <a:ext cx="176617" cy="224257"/>
              </a:xfrm>
              <a:custGeom>
                <a:avLst/>
                <a:gdLst/>
                <a:ahLst/>
                <a:cxnLst/>
                <a:rect l="l" t="t" r="r" b="b"/>
                <a:pathLst>
                  <a:path w="2799" h="3554" extrusionOk="0">
                    <a:moveTo>
                      <a:pt x="1482" y="1"/>
                    </a:moveTo>
                    <a:cubicBezTo>
                      <a:pt x="1061" y="1"/>
                      <a:pt x="853" y="416"/>
                      <a:pt x="596" y="1005"/>
                    </a:cubicBezTo>
                    <a:cubicBezTo>
                      <a:pt x="120" y="2184"/>
                      <a:pt x="0" y="3291"/>
                      <a:pt x="0" y="3291"/>
                    </a:cubicBezTo>
                    <a:cubicBezTo>
                      <a:pt x="0" y="3291"/>
                      <a:pt x="2108" y="3375"/>
                      <a:pt x="2584" y="3553"/>
                    </a:cubicBezTo>
                    <a:cubicBezTo>
                      <a:pt x="2798" y="3208"/>
                      <a:pt x="2739" y="1565"/>
                      <a:pt x="2501" y="886"/>
                    </a:cubicBezTo>
                    <a:cubicBezTo>
                      <a:pt x="2286" y="219"/>
                      <a:pt x="1941" y="76"/>
                      <a:pt x="1632" y="17"/>
                    </a:cubicBezTo>
                    <a:cubicBezTo>
                      <a:pt x="1579" y="6"/>
                      <a:pt x="1529" y="1"/>
                      <a:pt x="14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3"/>
              <p:cNvSpPr/>
              <p:nvPr/>
            </p:nvSpPr>
            <p:spPr>
              <a:xfrm>
                <a:off x="8124211" y="818961"/>
                <a:ext cx="313355" cy="85690"/>
              </a:xfrm>
              <a:custGeom>
                <a:avLst/>
                <a:gdLst/>
                <a:ahLst/>
                <a:cxnLst/>
                <a:rect l="l" t="t" r="r" b="b"/>
                <a:pathLst>
                  <a:path w="4966" h="1358" extrusionOk="0">
                    <a:moveTo>
                      <a:pt x="84" y="0"/>
                    </a:moveTo>
                    <a:lnTo>
                      <a:pt x="0" y="679"/>
                    </a:lnTo>
                    <a:lnTo>
                      <a:pt x="4882" y="1358"/>
                    </a:lnTo>
                    <a:lnTo>
                      <a:pt x="4965" y="667"/>
                    </a:ln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3"/>
              <p:cNvSpPr/>
              <p:nvPr/>
            </p:nvSpPr>
            <p:spPr>
              <a:xfrm>
                <a:off x="8110644" y="499672"/>
                <a:ext cx="341939" cy="1062352"/>
              </a:xfrm>
              <a:custGeom>
                <a:avLst/>
                <a:gdLst/>
                <a:ahLst/>
                <a:cxnLst/>
                <a:rect l="l" t="t" r="r" b="b"/>
                <a:pathLst>
                  <a:path w="5419" h="16836" extrusionOk="0">
                    <a:moveTo>
                      <a:pt x="1" y="0"/>
                    </a:moveTo>
                    <a:lnTo>
                      <a:pt x="1" y="16836"/>
                    </a:lnTo>
                    <a:lnTo>
                      <a:pt x="5418" y="16145"/>
                    </a:lnTo>
                    <a:lnTo>
                      <a:pt x="5418" y="15276"/>
                    </a:lnTo>
                    <a:lnTo>
                      <a:pt x="775" y="15812"/>
                    </a:lnTo>
                    <a:lnTo>
                      <a:pt x="775" y="1024"/>
                    </a:lnTo>
                    <a:lnTo>
                      <a:pt x="5418" y="2262"/>
                    </a:lnTo>
                    <a:lnTo>
                      <a:pt x="5418" y="138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3"/>
              <p:cNvSpPr/>
              <p:nvPr/>
            </p:nvSpPr>
            <p:spPr>
              <a:xfrm>
                <a:off x="6816201" y="1797208"/>
                <a:ext cx="1570243" cy="2754378"/>
              </a:xfrm>
              <a:custGeom>
                <a:avLst/>
                <a:gdLst/>
                <a:ahLst/>
                <a:cxnLst/>
                <a:rect l="l" t="t" r="r" b="b"/>
                <a:pathLst>
                  <a:path w="24885" h="43651" extrusionOk="0">
                    <a:moveTo>
                      <a:pt x="23565" y="0"/>
                    </a:moveTo>
                    <a:cubicBezTo>
                      <a:pt x="23361" y="0"/>
                      <a:pt x="23166" y="115"/>
                      <a:pt x="23051" y="321"/>
                    </a:cubicBezTo>
                    <a:lnTo>
                      <a:pt x="155" y="42421"/>
                    </a:lnTo>
                    <a:cubicBezTo>
                      <a:pt x="0" y="42719"/>
                      <a:pt x="84" y="43076"/>
                      <a:pt x="370" y="43231"/>
                    </a:cubicBezTo>
                    <a:lnTo>
                      <a:pt x="1036" y="43588"/>
                    </a:lnTo>
                    <a:cubicBezTo>
                      <a:pt x="1121" y="43630"/>
                      <a:pt x="1211" y="43651"/>
                      <a:pt x="1299" y="43651"/>
                    </a:cubicBezTo>
                    <a:cubicBezTo>
                      <a:pt x="1510" y="43651"/>
                      <a:pt x="1713" y="43535"/>
                      <a:pt x="1822" y="43326"/>
                    </a:cubicBezTo>
                    <a:lnTo>
                      <a:pt x="24718" y="1225"/>
                    </a:lnTo>
                    <a:cubicBezTo>
                      <a:pt x="24884" y="928"/>
                      <a:pt x="24789" y="571"/>
                      <a:pt x="24503" y="428"/>
                    </a:cubicBezTo>
                    <a:lnTo>
                      <a:pt x="23837" y="71"/>
                    </a:lnTo>
                    <a:cubicBezTo>
                      <a:pt x="23749" y="23"/>
                      <a:pt x="23656" y="0"/>
                      <a:pt x="23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3"/>
              <p:cNvSpPr/>
              <p:nvPr/>
            </p:nvSpPr>
            <p:spPr>
              <a:xfrm>
                <a:off x="6840242" y="1818157"/>
                <a:ext cx="1521404" cy="2711407"/>
              </a:xfrm>
              <a:custGeom>
                <a:avLst/>
                <a:gdLst/>
                <a:ahLst/>
                <a:cxnLst/>
                <a:rect l="l" t="t" r="r" b="b"/>
                <a:pathLst>
                  <a:path w="24111" h="42970" extrusionOk="0">
                    <a:moveTo>
                      <a:pt x="23268" y="1"/>
                    </a:moveTo>
                    <a:cubicBezTo>
                      <a:pt x="23096" y="1"/>
                      <a:pt x="22897" y="136"/>
                      <a:pt x="22777" y="358"/>
                    </a:cubicBezTo>
                    <a:lnTo>
                      <a:pt x="155" y="41970"/>
                    </a:lnTo>
                    <a:cubicBezTo>
                      <a:pt x="0" y="42256"/>
                      <a:pt x="36" y="42577"/>
                      <a:pt x="227" y="42684"/>
                    </a:cubicBezTo>
                    <a:lnTo>
                      <a:pt x="703" y="42934"/>
                    </a:lnTo>
                    <a:cubicBezTo>
                      <a:pt x="746" y="42959"/>
                      <a:pt x="793" y="42970"/>
                      <a:pt x="844" y="42970"/>
                    </a:cubicBezTo>
                    <a:cubicBezTo>
                      <a:pt x="1016" y="42970"/>
                      <a:pt x="1217" y="42834"/>
                      <a:pt x="1346" y="42613"/>
                    </a:cubicBezTo>
                    <a:lnTo>
                      <a:pt x="23968" y="1001"/>
                    </a:lnTo>
                    <a:cubicBezTo>
                      <a:pt x="24111" y="715"/>
                      <a:pt x="24087" y="393"/>
                      <a:pt x="23884" y="286"/>
                    </a:cubicBezTo>
                    <a:lnTo>
                      <a:pt x="23408" y="36"/>
                    </a:lnTo>
                    <a:cubicBezTo>
                      <a:pt x="23365" y="12"/>
                      <a:pt x="23317" y="1"/>
                      <a:pt x="23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3"/>
              <p:cNvSpPr/>
              <p:nvPr/>
            </p:nvSpPr>
            <p:spPr>
              <a:xfrm>
                <a:off x="8142952" y="1955653"/>
                <a:ext cx="101528" cy="69915"/>
              </a:xfrm>
              <a:custGeom>
                <a:avLst/>
                <a:gdLst/>
                <a:ahLst/>
                <a:cxnLst/>
                <a:rect l="l" t="t" r="r" b="b"/>
                <a:pathLst>
                  <a:path w="1609" h="1108" extrusionOk="0">
                    <a:moveTo>
                      <a:pt x="282" y="1"/>
                    </a:moveTo>
                    <a:cubicBezTo>
                      <a:pt x="202" y="1"/>
                      <a:pt x="125" y="56"/>
                      <a:pt x="72" y="143"/>
                    </a:cubicBezTo>
                    <a:cubicBezTo>
                      <a:pt x="1" y="262"/>
                      <a:pt x="25" y="393"/>
                      <a:pt x="120" y="453"/>
                    </a:cubicBezTo>
                    <a:lnTo>
                      <a:pt x="1239" y="1084"/>
                    </a:lnTo>
                    <a:cubicBezTo>
                      <a:pt x="1265" y="1100"/>
                      <a:pt x="1292" y="1107"/>
                      <a:pt x="1320" y="1107"/>
                    </a:cubicBezTo>
                    <a:cubicBezTo>
                      <a:pt x="1396" y="1107"/>
                      <a:pt x="1476" y="1052"/>
                      <a:pt x="1537" y="965"/>
                    </a:cubicBezTo>
                    <a:cubicBezTo>
                      <a:pt x="1608" y="846"/>
                      <a:pt x="1572" y="715"/>
                      <a:pt x="1501" y="655"/>
                    </a:cubicBezTo>
                    <a:lnTo>
                      <a:pt x="370" y="24"/>
                    </a:lnTo>
                    <a:cubicBezTo>
                      <a:pt x="341" y="8"/>
                      <a:pt x="312" y="1"/>
                      <a:pt x="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3"/>
              <p:cNvSpPr/>
              <p:nvPr/>
            </p:nvSpPr>
            <p:spPr>
              <a:xfrm>
                <a:off x="7973211" y="2269388"/>
                <a:ext cx="102222" cy="69473"/>
              </a:xfrm>
              <a:custGeom>
                <a:avLst/>
                <a:gdLst/>
                <a:ahLst/>
                <a:cxnLst/>
                <a:rect l="l" t="t" r="r" b="b"/>
                <a:pathLst>
                  <a:path w="1620" h="1101" extrusionOk="0">
                    <a:moveTo>
                      <a:pt x="278" y="0"/>
                    </a:moveTo>
                    <a:cubicBezTo>
                      <a:pt x="199" y="0"/>
                      <a:pt x="123" y="59"/>
                      <a:pt x="71" y="136"/>
                    </a:cubicBezTo>
                    <a:cubicBezTo>
                      <a:pt x="0" y="267"/>
                      <a:pt x="24" y="398"/>
                      <a:pt x="119" y="458"/>
                    </a:cubicBezTo>
                    <a:lnTo>
                      <a:pt x="1250" y="1077"/>
                    </a:lnTo>
                    <a:cubicBezTo>
                      <a:pt x="1276" y="1093"/>
                      <a:pt x="1305" y="1100"/>
                      <a:pt x="1335" y="1100"/>
                    </a:cubicBezTo>
                    <a:cubicBezTo>
                      <a:pt x="1416" y="1100"/>
                      <a:pt x="1504" y="1045"/>
                      <a:pt x="1548" y="958"/>
                    </a:cubicBezTo>
                    <a:cubicBezTo>
                      <a:pt x="1619" y="839"/>
                      <a:pt x="1584" y="696"/>
                      <a:pt x="1488" y="648"/>
                    </a:cubicBezTo>
                    <a:lnTo>
                      <a:pt x="369" y="29"/>
                    </a:lnTo>
                    <a:cubicBezTo>
                      <a:pt x="339" y="9"/>
                      <a:pt x="308"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3"/>
              <p:cNvSpPr/>
              <p:nvPr/>
            </p:nvSpPr>
            <p:spPr>
              <a:xfrm>
                <a:off x="7797350" y="2587478"/>
                <a:ext cx="102285" cy="69915"/>
              </a:xfrm>
              <a:custGeom>
                <a:avLst/>
                <a:gdLst/>
                <a:ahLst/>
                <a:cxnLst/>
                <a:rect l="l" t="t" r="r" b="b"/>
                <a:pathLst>
                  <a:path w="1621" h="1108" extrusionOk="0">
                    <a:moveTo>
                      <a:pt x="283" y="1"/>
                    </a:moveTo>
                    <a:cubicBezTo>
                      <a:pt x="203" y="1"/>
                      <a:pt x="125" y="56"/>
                      <a:pt x="72" y="143"/>
                    </a:cubicBezTo>
                    <a:cubicBezTo>
                      <a:pt x="1" y="262"/>
                      <a:pt x="25" y="405"/>
                      <a:pt x="120" y="453"/>
                    </a:cubicBezTo>
                    <a:lnTo>
                      <a:pt x="1251" y="1084"/>
                    </a:lnTo>
                    <a:cubicBezTo>
                      <a:pt x="1280" y="1100"/>
                      <a:pt x="1309" y="1107"/>
                      <a:pt x="1339" y="1107"/>
                    </a:cubicBezTo>
                    <a:cubicBezTo>
                      <a:pt x="1419" y="1107"/>
                      <a:pt x="1496" y="1052"/>
                      <a:pt x="1549" y="965"/>
                    </a:cubicBezTo>
                    <a:cubicBezTo>
                      <a:pt x="1620" y="846"/>
                      <a:pt x="1596" y="715"/>
                      <a:pt x="1501" y="655"/>
                    </a:cubicBezTo>
                    <a:lnTo>
                      <a:pt x="370" y="24"/>
                    </a:lnTo>
                    <a:cubicBezTo>
                      <a:pt x="341" y="8"/>
                      <a:pt x="312" y="1"/>
                      <a:pt x="2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3"/>
              <p:cNvSpPr/>
              <p:nvPr/>
            </p:nvSpPr>
            <p:spPr>
              <a:xfrm>
                <a:off x="7342837" y="1912555"/>
                <a:ext cx="320106" cy="302375"/>
              </a:xfrm>
              <a:custGeom>
                <a:avLst/>
                <a:gdLst/>
                <a:ahLst/>
                <a:cxnLst/>
                <a:rect l="l" t="t" r="r" b="b"/>
                <a:pathLst>
                  <a:path w="5073" h="4792" extrusionOk="0">
                    <a:moveTo>
                      <a:pt x="2608" y="1"/>
                    </a:moveTo>
                    <a:cubicBezTo>
                      <a:pt x="2593" y="1"/>
                      <a:pt x="2561" y="9"/>
                      <a:pt x="2489" y="52"/>
                    </a:cubicBezTo>
                    <a:cubicBezTo>
                      <a:pt x="2438" y="47"/>
                      <a:pt x="2387" y="45"/>
                      <a:pt x="2335" y="45"/>
                    </a:cubicBezTo>
                    <a:cubicBezTo>
                      <a:pt x="1787" y="45"/>
                      <a:pt x="1225" y="336"/>
                      <a:pt x="822" y="945"/>
                    </a:cubicBezTo>
                    <a:cubicBezTo>
                      <a:pt x="179" y="1910"/>
                      <a:pt x="1" y="2731"/>
                      <a:pt x="1370" y="4231"/>
                    </a:cubicBezTo>
                    <a:cubicBezTo>
                      <a:pt x="1489" y="4374"/>
                      <a:pt x="1799" y="4410"/>
                      <a:pt x="1834" y="4684"/>
                    </a:cubicBezTo>
                    <a:cubicBezTo>
                      <a:pt x="1977" y="4743"/>
                      <a:pt x="4192" y="4791"/>
                      <a:pt x="4192" y="4791"/>
                    </a:cubicBezTo>
                    <a:cubicBezTo>
                      <a:pt x="4192" y="4791"/>
                      <a:pt x="5001" y="3493"/>
                      <a:pt x="5049" y="3207"/>
                    </a:cubicBezTo>
                    <a:cubicBezTo>
                      <a:pt x="5073" y="3041"/>
                      <a:pt x="4954" y="2707"/>
                      <a:pt x="4942" y="2684"/>
                    </a:cubicBezTo>
                    <a:cubicBezTo>
                      <a:pt x="4930" y="2588"/>
                      <a:pt x="4823" y="2374"/>
                      <a:pt x="4692" y="2148"/>
                    </a:cubicBezTo>
                    <a:cubicBezTo>
                      <a:pt x="4823" y="1993"/>
                      <a:pt x="4954" y="1731"/>
                      <a:pt x="4894" y="1672"/>
                    </a:cubicBezTo>
                    <a:cubicBezTo>
                      <a:pt x="4847" y="1541"/>
                      <a:pt x="4489" y="1457"/>
                      <a:pt x="4132" y="1243"/>
                    </a:cubicBezTo>
                    <a:cubicBezTo>
                      <a:pt x="4037" y="1076"/>
                      <a:pt x="3918" y="945"/>
                      <a:pt x="3858" y="874"/>
                    </a:cubicBezTo>
                    <a:cubicBezTo>
                      <a:pt x="3620" y="564"/>
                      <a:pt x="2882" y="231"/>
                      <a:pt x="2620" y="5"/>
                    </a:cubicBezTo>
                    <a:cubicBezTo>
                      <a:pt x="2620" y="5"/>
                      <a:pt x="2618" y="1"/>
                      <a:pt x="2608" y="1"/>
                    </a:cubicBezTo>
                    <a:close/>
                  </a:path>
                </a:pathLst>
              </a:custGeom>
              <a:solidFill>
                <a:srgbClr val="B87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3"/>
              <p:cNvSpPr/>
              <p:nvPr/>
            </p:nvSpPr>
            <p:spPr>
              <a:xfrm>
                <a:off x="6952182" y="3819578"/>
                <a:ext cx="314238" cy="229621"/>
              </a:xfrm>
              <a:custGeom>
                <a:avLst/>
                <a:gdLst/>
                <a:ahLst/>
                <a:cxnLst/>
                <a:rect l="l" t="t" r="r" b="b"/>
                <a:pathLst>
                  <a:path w="4980" h="3639" extrusionOk="0">
                    <a:moveTo>
                      <a:pt x="1001" y="1"/>
                    </a:moveTo>
                    <a:cubicBezTo>
                      <a:pt x="262" y="1132"/>
                      <a:pt x="0" y="2013"/>
                      <a:pt x="584" y="2144"/>
                    </a:cubicBezTo>
                    <a:cubicBezTo>
                      <a:pt x="786" y="2191"/>
                      <a:pt x="1358" y="2322"/>
                      <a:pt x="1572" y="2584"/>
                    </a:cubicBezTo>
                    <a:cubicBezTo>
                      <a:pt x="2263" y="3394"/>
                      <a:pt x="3144" y="3525"/>
                      <a:pt x="3394" y="3596"/>
                    </a:cubicBezTo>
                    <a:cubicBezTo>
                      <a:pt x="3505" y="3625"/>
                      <a:pt x="3612" y="3638"/>
                      <a:pt x="3713" y="3638"/>
                    </a:cubicBezTo>
                    <a:cubicBezTo>
                      <a:pt x="4532" y="3638"/>
                      <a:pt x="4979" y="2781"/>
                      <a:pt x="4418" y="2441"/>
                    </a:cubicBezTo>
                    <a:cubicBezTo>
                      <a:pt x="3441" y="1810"/>
                      <a:pt x="2620" y="286"/>
                      <a:pt x="2620" y="286"/>
                    </a:cubicBezTo>
                    <a:lnTo>
                      <a:pt x="10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3"/>
              <p:cNvSpPr/>
              <p:nvPr/>
            </p:nvSpPr>
            <p:spPr>
              <a:xfrm>
                <a:off x="6950668" y="2749773"/>
                <a:ext cx="652959" cy="1171704"/>
              </a:xfrm>
              <a:custGeom>
                <a:avLst/>
                <a:gdLst/>
                <a:ahLst/>
                <a:cxnLst/>
                <a:rect l="l" t="t" r="r" b="b"/>
                <a:pathLst>
                  <a:path w="10348" h="18569" extrusionOk="0">
                    <a:moveTo>
                      <a:pt x="6037" y="0"/>
                    </a:moveTo>
                    <a:cubicBezTo>
                      <a:pt x="5335" y="1179"/>
                      <a:pt x="5156" y="1846"/>
                      <a:pt x="4966" y="2727"/>
                    </a:cubicBezTo>
                    <a:cubicBezTo>
                      <a:pt x="4311" y="5739"/>
                      <a:pt x="3834" y="8942"/>
                      <a:pt x="3715" y="9442"/>
                    </a:cubicBezTo>
                    <a:cubicBezTo>
                      <a:pt x="2287" y="11061"/>
                      <a:pt x="405" y="16586"/>
                      <a:pt x="1" y="17919"/>
                    </a:cubicBezTo>
                    <a:cubicBezTo>
                      <a:pt x="1216" y="18500"/>
                      <a:pt x="2770" y="18569"/>
                      <a:pt x="3442" y="18569"/>
                    </a:cubicBezTo>
                    <a:cubicBezTo>
                      <a:pt x="3651" y="18569"/>
                      <a:pt x="3775" y="18562"/>
                      <a:pt x="3775" y="18562"/>
                    </a:cubicBezTo>
                    <a:cubicBezTo>
                      <a:pt x="3775" y="18562"/>
                      <a:pt x="5989" y="12192"/>
                      <a:pt x="6370" y="11204"/>
                    </a:cubicBezTo>
                    <a:cubicBezTo>
                      <a:pt x="8490" y="5941"/>
                      <a:pt x="10204" y="4882"/>
                      <a:pt x="10335" y="1238"/>
                    </a:cubicBezTo>
                    <a:cubicBezTo>
                      <a:pt x="10347" y="822"/>
                      <a:pt x="6037" y="0"/>
                      <a:pt x="60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3"/>
              <p:cNvSpPr/>
              <p:nvPr/>
            </p:nvSpPr>
            <p:spPr>
              <a:xfrm>
                <a:off x="6964929" y="3754963"/>
                <a:ext cx="263064" cy="129481"/>
              </a:xfrm>
              <a:custGeom>
                <a:avLst/>
                <a:gdLst/>
                <a:ahLst/>
                <a:cxnLst/>
                <a:rect l="l" t="t" r="r" b="b"/>
                <a:pathLst>
                  <a:path w="4169" h="2052" extrusionOk="0">
                    <a:moveTo>
                      <a:pt x="406" y="1"/>
                    </a:moveTo>
                    <a:cubicBezTo>
                      <a:pt x="108" y="870"/>
                      <a:pt x="1" y="1287"/>
                      <a:pt x="1" y="1287"/>
                    </a:cubicBezTo>
                    <a:cubicBezTo>
                      <a:pt x="1" y="1287"/>
                      <a:pt x="584" y="1858"/>
                      <a:pt x="2442" y="2001"/>
                    </a:cubicBezTo>
                    <a:cubicBezTo>
                      <a:pt x="2763" y="2038"/>
                      <a:pt x="3009" y="2052"/>
                      <a:pt x="3196" y="2052"/>
                    </a:cubicBezTo>
                    <a:cubicBezTo>
                      <a:pt x="3613" y="2052"/>
                      <a:pt x="3742" y="1983"/>
                      <a:pt x="3775" y="1941"/>
                    </a:cubicBezTo>
                    <a:cubicBezTo>
                      <a:pt x="4156" y="1072"/>
                      <a:pt x="4168" y="834"/>
                      <a:pt x="4168" y="834"/>
                    </a:cubicBezTo>
                    <a:cubicBezTo>
                      <a:pt x="4144" y="828"/>
                      <a:pt x="4116" y="828"/>
                      <a:pt x="4068" y="828"/>
                    </a:cubicBezTo>
                    <a:cubicBezTo>
                      <a:pt x="4051" y="828"/>
                      <a:pt x="4033" y="828"/>
                      <a:pt x="4012" y="828"/>
                    </a:cubicBezTo>
                    <a:cubicBezTo>
                      <a:pt x="3843" y="828"/>
                      <a:pt x="3493" y="822"/>
                      <a:pt x="2668" y="727"/>
                    </a:cubicBezTo>
                    <a:cubicBezTo>
                      <a:pt x="656" y="358"/>
                      <a:pt x="513" y="72"/>
                      <a:pt x="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3"/>
              <p:cNvSpPr/>
              <p:nvPr/>
            </p:nvSpPr>
            <p:spPr>
              <a:xfrm>
                <a:off x="6973952" y="3783548"/>
                <a:ext cx="245774" cy="74900"/>
              </a:xfrm>
              <a:custGeom>
                <a:avLst/>
                <a:gdLst/>
                <a:ahLst/>
                <a:cxnLst/>
                <a:rect l="l" t="t" r="r" b="b"/>
                <a:pathLst>
                  <a:path w="3895" h="1187" extrusionOk="0">
                    <a:moveTo>
                      <a:pt x="144" y="0"/>
                    </a:moveTo>
                    <a:cubicBezTo>
                      <a:pt x="144" y="0"/>
                      <a:pt x="84" y="36"/>
                      <a:pt x="1" y="476"/>
                    </a:cubicBezTo>
                    <a:cubicBezTo>
                      <a:pt x="1330" y="997"/>
                      <a:pt x="2361" y="1186"/>
                      <a:pt x="3115" y="1186"/>
                    </a:cubicBezTo>
                    <a:cubicBezTo>
                      <a:pt x="3360" y="1186"/>
                      <a:pt x="3576" y="1166"/>
                      <a:pt x="3763" y="1131"/>
                    </a:cubicBezTo>
                    <a:cubicBezTo>
                      <a:pt x="3763" y="1131"/>
                      <a:pt x="3882" y="881"/>
                      <a:pt x="3894" y="750"/>
                    </a:cubicBezTo>
                    <a:lnTo>
                      <a:pt x="3894" y="750"/>
                    </a:lnTo>
                    <a:cubicBezTo>
                      <a:pt x="3840" y="752"/>
                      <a:pt x="3786" y="752"/>
                      <a:pt x="3732" y="752"/>
                    </a:cubicBezTo>
                    <a:cubicBezTo>
                      <a:pt x="1917" y="752"/>
                      <a:pt x="144" y="0"/>
                      <a:pt x="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3"/>
              <p:cNvSpPr/>
              <p:nvPr/>
            </p:nvSpPr>
            <p:spPr>
              <a:xfrm>
                <a:off x="7109176" y="2222820"/>
                <a:ext cx="269058" cy="571181"/>
              </a:xfrm>
              <a:custGeom>
                <a:avLst/>
                <a:gdLst/>
                <a:ahLst/>
                <a:cxnLst/>
                <a:rect l="l" t="t" r="r" b="b"/>
                <a:pathLst>
                  <a:path w="4264" h="9052" extrusionOk="0">
                    <a:moveTo>
                      <a:pt x="2523" y="0"/>
                    </a:moveTo>
                    <a:cubicBezTo>
                      <a:pt x="1891" y="0"/>
                      <a:pt x="1368" y="310"/>
                      <a:pt x="1287" y="767"/>
                    </a:cubicBezTo>
                    <a:lnTo>
                      <a:pt x="84" y="7804"/>
                    </a:lnTo>
                    <a:cubicBezTo>
                      <a:pt x="1" y="8339"/>
                      <a:pt x="549" y="8875"/>
                      <a:pt x="1322" y="9006"/>
                    </a:cubicBezTo>
                    <a:lnTo>
                      <a:pt x="1406" y="9018"/>
                    </a:lnTo>
                    <a:cubicBezTo>
                      <a:pt x="1527" y="9040"/>
                      <a:pt x="1647" y="9051"/>
                      <a:pt x="1763" y="9051"/>
                    </a:cubicBezTo>
                    <a:cubicBezTo>
                      <a:pt x="2385" y="9051"/>
                      <a:pt x="2897" y="8743"/>
                      <a:pt x="2977" y="8292"/>
                    </a:cubicBezTo>
                    <a:lnTo>
                      <a:pt x="4180" y="1255"/>
                    </a:lnTo>
                    <a:cubicBezTo>
                      <a:pt x="4263" y="719"/>
                      <a:pt x="3716" y="184"/>
                      <a:pt x="2942" y="53"/>
                    </a:cubicBezTo>
                    <a:lnTo>
                      <a:pt x="2858" y="29"/>
                    </a:lnTo>
                    <a:cubicBezTo>
                      <a:pt x="2744" y="10"/>
                      <a:pt x="2632" y="0"/>
                      <a:pt x="25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3"/>
              <p:cNvSpPr/>
              <p:nvPr/>
            </p:nvSpPr>
            <p:spPr>
              <a:xfrm>
                <a:off x="7151264" y="2363598"/>
                <a:ext cx="209681" cy="72944"/>
              </a:xfrm>
              <a:custGeom>
                <a:avLst/>
                <a:gdLst/>
                <a:ahLst/>
                <a:cxnLst/>
                <a:rect l="l" t="t" r="r" b="b"/>
                <a:pathLst>
                  <a:path w="3323" h="1156" extrusionOk="0">
                    <a:moveTo>
                      <a:pt x="251" y="0"/>
                    </a:moveTo>
                    <a:cubicBezTo>
                      <a:pt x="251" y="0"/>
                      <a:pt x="1" y="643"/>
                      <a:pt x="143" y="703"/>
                    </a:cubicBezTo>
                    <a:cubicBezTo>
                      <a:pt x="1219" y="1145"/>
                      <a:pt x="2985" y="1155"/>
                      <a:pt x="3154" y="1155"/>
                    </a:cubicBezTo>
                    <a:cubicBezTo>
                      <a:pt x="3163" y="1155"/>
                      <a:pt x="3168" y="1155"/>
                      <a:pt x="3168" y="1155"/>
                    </a:cubicBezTo>
                    <a:lnTo>
                      <a:pt x="3322" y="239"/>
                    </a:lnTo>
                    <a:lnTo>
                      <a:pt x="3322" y="239"/>
                    </a:lnTo>
                    <a:cubicBezTo>
                      <a:pt x="3322" y="239"/>
                      <a:pt x="3013" y="248"/>
                      <a:pt x="2589" y="248"/>
                    </a:cubicBezTo>
                    <a:cubicBezTo>
                      <a:pt x="1770" y="248"/>
                      <a:pt x="525" y="212"/>
                      <a:pt x="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3"/>
              <p:cNvSpPr/>
              <p:nvPr/>
            </p:nvSpPr>
            <p:spPr>
              <a:xfrm>
                <a:off x="7109934" y="2624266"/>
                <a:ext cx="203687" cy="86510"/>
              </a:xfrm>
              <a:custGeom>
                <a:avLst/>
                <a:gdLst/>
                <a:ahLst/>
                <a:cxnLst/>
                <a:rect l="l" t="t" r="r" b="b"/>
                <a:pathLst>
                  <a:path w="3228" h="1371" extrusionOk="0">
                    <a:moveTo>
                      <a:pt x="298" y="1"/>
                    </a:moveTo>
                    <a:cubicBezTo>
                      <a:pt x="298" y="1"/>
                      <a:pt x="1" y="620"/>
                      <a:pt x="191" y="775"/>
                    </a:cubicBezTo>
                    <a:cubicBezTo>
                      <a:pt x="943" y="1350"/>
                      <a:pt x="2793" y="1370"/>
                      <a:pt x="3054" y="1370"/>
                    </a:cubicBezTo>
                    <a:cubicBezTo>
                      <a:pt x="3074" y="1370"/>
                      <a:pt x="3084" y="1370"/>
                      <a:pt x="3084" y="1370"/>
                    </a:cubicBezTo>
                    <a:cubicBezTo>
                      <a:pt x="3084" y="1370"/>
                      <a:pt x="3108" y="1203"/>
                      <a:pt x="3227" y="596"/>
                    </a:cubicBezTo>
                    <a:lnTo>
                      <a:pt x="3227" y="596"/>
                    </a:lnTo>
                    <a:cubicBezTo>
                      <a:pt x="3134" y="683"/>
                      <a:pt x="2960" y="718"/>
                      <a:pt x="2743" y="718"/>
                    </a:cubicBezTo>
                    <a:cubicBezTo>
                      <a:pt x="1884" y="718"/>
                      <a:pt x="336" y="162"/>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3"/>
              <p:cNvSpPr/>
              <p:nvPr/>
            </p:nvSpPr>
            <p:spPr>
              <a:xfrm>
                <a:off x="7463044" y="2250206"/>
                <a:ext cx="260792" cy="836958"/>
              </a:xfrm>
              <a:custGeom>
                <a:avLst/>
                <a:gdLst/>
                <a:ahLst/>
                <a:cxnLst/>
                <a:rect l="l" t="t" r="r" b="b"/>
                <a:pathLst>
                  <a:path w="4133" h="13264" extrusionOk="0">
                    <a:moveTo>
                      <a:pt x="1787" y="0"/>
                    </a:moveTo>
                    <a:cubicBezTo>
                      <a:pt x="1382" y="0"/>
                      <a:pt x="890" y="126"/>
                      <a:pt x="477" y="126"/>
                    </a:cubicBezTo>
                    <a:cubicBezTo>
                      <a:pt x="299" y="126"/>
                      <a:pt x="136" y="103"/>
                      <a:pt x="1" y="35"/>
                    </a:cubicBezTo>
                    <a:lnTo>
                      <a:pt x="1" y="35"/>
                    </a:lnTo>
                    <a:cubicBezTo>
                      <a:pt x="1" y="35"/>
                      <a:pt x="537" y="488"/>
                      <a:pt x="727" y="904"/>
                    </a:cubicBezTo>
                    <a:cubicBezTo>
                      <a:pt x="1620" y="3012"/>
                      <a:pt x="1239" y="5417"/>
                      <a:pt x="1429" y="7274"/>
                    </a:cubicBezTo>
                    <a:cubicBezTo>
                      <a:pt x="1608" y="8941"/>
                      <a:pt x="727" y="13263"/>
                      <a:pt x="727" y="13263"/>
                    </a:cubicBezTo>
                    <a:cubicBezTo>
                      <a:pt x="727" y="13263"/>
                      <a:pt x="3394" y="13192"/>
                      <a:pt x="3394" y="12846"/>
                    </a:cubicBezTo>
                    <a:cubicBezTo>
                      <a:pt x="3323" y="10608"/>
                      <a:pt x="4132" y="7596"/>
                      <a:pt x="3811" y="3488"/>
                    </a:cubicBezTo>
                    <a:cubicBezTo>
                      <a:pt x="3704" y="2190"/>
                      <a:pt x="3477" y="1774"/>
                      <a:pt x="2453" y="273"/>
                    </a:cubicBezTo>
                    <a:cubicBezTo>
                      <a:pt x="2312" y="62"/>
                      <a:pt x="2071" y="0"/>
                      <a:pt x="1787" y="0"/>
                    </a:cubicBezTo>
                    <a:close/>
                  </a:path>
                </a:pathLst>
              </a:custGeom>
              <a:solidFill>
                <a:srgbClr val="ED8C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3"/>
              <p:cNvSpPr/>
              <p:nvPr/>
            </p:nvSpPr>
            <p:spPr>
              <a:xfrm>
                <a:off x="7404487" y="2153220"/>
                <a:ext cx="268238" cy="147149"/>
              </a:xfrm>
              <a:custGeom>
                <a:avLst/>
                <a:gdLst/>
                <a:ahLst/>
                <a:cxnLst/>
                <a:rect l="l" t="t" r="r" b="b"/>
                <a:pathLst>
                  <a:path w="4251" h="2332" extrusionOk="0">
                    <a:moveTo>
                      <a:pt x="702" y="1"/>
                    </a:moveTo>
                    <a:lnTo>
                      <a:pt x="0" y="894"/>
                    </a:lnTo>
                    <a:cubicBezTo>
                      <a:pt x="1364" y="1698"/>
                      <a:pt x="3355" y="1980"/>
                      <a:pt x="3718" y="2201"/>
                    </a:cubicBezTo>
                    <a:lnTo>
                      <a:pt x="3718" y="2201"/>
                    </a:lnTo>
                    <a:cubicBezTo>
                      <a:pt x="3813" y="1843"/>
                      <a:pt x="4251" y="870"/>
                      <a:pt x="4251" y="870"/>
                    </a:cubicBezTo>
                    <a:lnTo>
                      <a:pt x="4251" y="870"/>
                    </a:lnTo>
                    <a:cubicBezTo>
                      <a:pt x="4251" y="870"/>
                      <a:pt x="4248" y="870"/>
                      <a:pt x="4242" y="870"/>
                    </a:cubicBezTo>
                    <a:cubicBezTo>
                      <a:pt x="4120" y="870"/>
                      <a:pt x="2616" y="859"/>
                      <a:pt x="1167" y="334"/>
                    </a:cubicBezTo>
                    <a:cubicBezTo>
                      <a:pt x="833" y="215"/>
                      <a:pt x="702" y="1"/>
                      <a:pt x="702" y="1"/>
                    </a:cubicBezTo>
                    <a:close/>
                    <a:moveTo>
                      <a:pt x="3718" y="2201"/>
                    </a:moveTo>
                    <a:cubicBezTo>
                      <a:pt x="3696" y="2282"/>
                      <a:pt x="3692" y="2332"/>
                      <a:pt x="3714" y="2332"/>
                    </a:cubicBezTo>
                    <a:cubicBezTo>
                      <a:pt x="3723" y="2332"/>
                      <a:pt x="3735" y="2325"/>
                      <a:pt x="3750" y="2311"/>
                    </a:cubicBezTo>
                    <a:cubicBezTo>
                      <a:pt x="3794" y="2274"/>
                      <a:pt x="3779" y="2239"/>
                      <a:pt x="3718" y="2201"/>
                    </a:cubicBezTo>
                    <a:close/>
                  </a:path>
                </a:pathLst>
              </a:custGeom>
              <a:solidFill>
                <a:srgbClr val="CF69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3"/>
              <p:cNvSpPr/>
              <p:nvPr/>
            </p:nvSpPr>
            <p:spPr>
              <a:xfrm>
                <a:off x="7159089" y="2190828"/>
                <a:ext cx="534646" cy="928201"/>
              </a:xfrm>
              <a:custGeom>
                <a:avLst/>
                <a:gdLst/>
                <a:ahLst/>
                <a:cxnLst/>
                <a:rect l="l" t="t" r="r" b="b"/>
                <a:pathLst>
                  <a:path w="8473" h="14710" extrusionOk="0">
                    <a:moveTo>
                      <a:pt x="4127" y="0"/>
                    </a:moveTo>
                    <a:cubicBezTo>
                      <a:pt x="3318" y="1048"/>
                      <a:pt x="3353" y="1107"/>
                      <a:pt x="2746" y="2250"/>
                    </a:cubicBezTo>
                    <a:cubicBezTo>
                      <a:pt x="2746" y="2250"/>
                      <a:pt x="1924" y="6548"/>
                      <a:pt x="2008" y="7941"/>
                    </a:cubicBezTo>
                    <a:cubicBezTo>
                      <a:pt x="2091" y="9513"/>
                      <a:pt x="615" y="8156"/>
                      <a:pt x="67" y="12787"/>
                    </a:cubicBezTo>
                    <a:cubicBezTo>
                      <a:pt x="0" y="13402"/>
                      <a:pt x="5705" y="14710"/>
                      <a:pt x="6699" y="14710"/>
                    </a:cubicBezTo>
                    <a:cubicBezTo>
                      <a:pt x="6763" y="14710"/>
                      <a:pt x="6808" y="14704"/>
                      <a:pt x="6830" y="14692"/>
                    </a:cubicBezTo>
                    <a:cubicBezTo>
                      <a:pt x="6830" y="14692"/>
                      <a:pt x="8473" y="9227"/>
                      <a:pt x="8104" y="4548"/>
                    </a:cubicBezTo>
                    <a:cubicBezTo>
                      <a:pt x="8033" y="3519"/>
                      <a:pt x="7138" y="1571"/>
                      <a:pt x="6894" y="1571"/>
                    </a:cubicBezTo>
                    <a:cubicBezTo>
                      <a:pt x="6892" y="1571"/>
                      <a:pt x="6891" y="1571"/>
                      <a:pt x="6889" y="1572"/>
                    </a:cubicBezTo>
                    <a:cubicBezTo>
                      <a:pt x="6886" y="1572"/>
                      <a:pt x="6883" y="1572"/>
                      <a:pt x="6880" y="1572"/>
                    </a:cubicBezTo>
                    <a:cubicBezTo>
                      <a:pt x="6077" y="1572"/>
                      <a:pt x="4127" y="0"/>
                      <a:pt x="41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3"/>
              <p:cNvSpPr/>
              <p:nvPr/>
            </p:nvSpPr>
            <p:spPr>
              <a:xfrm>
                <a:off x="7227931" y="2700933"/>
                <a:ext cx="483851" cy="109794"/>
              </a:xfrm>
              <a:custGeom>
                <a:avLst/>
                <a:gdLst/>
                <a:ahLst/>
                <a:cxnLst/>
                <a:rect l="l" t="t" r="r" b="b"/>
                <a:pathLst>
                  <a:path w="7668" h="1740" extrusionOk="0">
                    <a:moveTo>
                      <a:pt x="822" y="0"/>
                    </a:moveTo>
                    <a:cubicBezTo>
                      <a:pt x="822" y="0"/>
                      <a:pt x="0" y="762"/>
                      <a:pt x="560" y="929"/>
                    </a:cubicBezTo>
                    <a:cubicBezTo>
                      <a:pt x="2662" y="1550"/>
                      <a:pt x="4207" y="1739"/>
                      <a:pt x="5308" y="1739"/>
                    </a:cubicBezTo>
                    <a:cubicBezTo>
                      <a:pt x="7014" y="1739"/>
                      <a:pt x="7656" y="1286"/>
                      <a:pt x="7656" y="1286"/>
                    </a:cubicBezTo>
                    <a:cubicBezTo>
                      <a:pt x="7656" y="1286"/>
                      <a:pt x="7668" y="1072"/>
                      <a:pt x="7620" y="310"/>
                    </a:cubicBezTo>
                    <a:cubicBezTo>
                      <a:pt x="7172" y="651"/>
                      <a:pt x="6493" y="769"/>
                      <a:pt x="5751" y="769"/>
                    </a:cubicBezTo>
                    <a:cubicBezTo>
                      <a:pt x="4164" y="769"/>
                      <a:pt x="2286" y="231"/>
                      <a:pt x="1750" y="191"/>
                    </a:cubicBezTo>
                    <a:lnTo>
                      <a:pt x="8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3"/>
              <p:cNvSpPr/>
              <p:nvPr/>
            </p:nvSpPr>
            <p:spPr>
              <a:xfrm>
                <a:off x="7257967" y="2243139"/>
                <a:ext cx="294614" cy="493316"/>
              </a:xfrm>
              <a:custGeom>
                <a:avLst/>
                <a:gdLst/>
                <a:ahLst/>
                <a:cxnLst/>
                <a:rect l="l" t="t" r="r" b="b"/>
                <a:pathLst>
                  <a:path w="4669" h="7818" extrusionOk="0">
                    <a:moveTo>
                      <a:pt x="2247" y="1"/>
                    </a:moveTo>
                    <a:cubicBezTo>
                      <a:pt x="2163" y="1"/>
                      <a:pt x="2094" y="3"/>
                      <a:pt x="2048" y="4"/>
                    </a:cubicBezTo>
                    <a:cubicBezTo>
                      <a:pt x="1643" y="40"/>
                      <a:pt x="1310" y="1112"/>
                      <a:pt x="1310" y="1112"/>
                    </a:cubicBezTo>
                    <a:cubicBezTo>
                      <a:pt x="1599" y="741"/>
                      <a:pt x="2044" y="578"/>
                      <a:pt x="2477" y="578"/>
                    </a:cubicBezTo>
                    <a:cubicBezTo>
                      <a:pt x="2991" y="578"/>
                      <a:pt x="3486" y="808"/>
                      <a:pt x="3679" y="1195"/>
                    </a:cubicBezTo>
                    <a:cubicBezTo>
                      <a:pt x="4037" y="1909"/>
                      <a:pt x="4072" y="3433"/>
                      <a:pt x="2894" y="4969"/>
                    </a:cubicBezTo>
                    <a:cubicBezTo>
                      <a:pt x="2118" y="5957"/>
                      <a:pt x="402" y="6863"/>
                      <a:pt x="175" y="6863"/>
                    </a:cubicBezTo>
                    <a:cubicBezTo>
                      <a:pt x="172" y="6863"/>
                      <a:pt x="169" y="6863"/>
                      <a:pt x="167" y="6862"/>
                    </a:cubicBezTo>
                    <a:cubicBezTo>
                      <a:pt x="0" y="7220"/>
                      <a:pt x="84" y="7517"/>
                      <a:pt x="84" y="7517"/>
                    </a:cubicBezTo>
                    <a:cubicBezTo>
                      <a:pt x="84" y="7517"/>
                      <a:pt x="445" y="7817"/>
                      <a:pt x="774" y="7817"/>
                    </a:cubicBezTo>
                    <a:cubicBezTo>
                      <a:pt x="827" y="7817"/>
                      <a:pt x="879" y="7809"/>
                      <a:pt x="929" y="7791"/>
                    </a:cubicBezTo>
                    <a:cubicBezTo>
                      <a:pt x="2727" y="7136"/>
                      <a:pt x="4525" y="4279"/>
                      <a:pt x="4584" y="2374"/>
                    </a:cubicBezTo>
                    <a:cubicBezTo>
                      <a:pt x="4669" y="161"/>
                      <a:pt x="2927" y="1"/>
                      <a:pt x="2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3"/>
              <p:cNvSpPr/>
              <p:nvPr/>
            </p:nvSpPr>
            <p:spPr>
              <a:xfrm>
                <a:off x="7830415" y="1842324"/>
                <a:ext cx="166899" cy="199144"/>
              </a:xfrm>
              <a:custGeom>
                <a:avLst/>
                <a:gdLst/>
                <a:ahLst/>
                <a:cxnLst/>
                <a:rect l="l" t="t" r="r" b="b"/>
                <a:pathLst>
                  <a:path w="2645" h="3156" extrusionOk="0">
                    <a:moveTo>
                      <a:pt x="1769" y="0"/>
                    </a:moveTo>
                    <a:cubicBezTo>
                      <a:pt x="1755" y="0"/>
                      <a:pt x="1741" y="4"/>
                      <a:pt x="1727" y="10"/>
                    </a:cubicBezTo>
                    <a:cubicBezTo>
                      <a:pt x="1632" y="34"/>
                      <a:pt x="1465" y="689"/>
                      <a:pt x="1430" y="868"/>
                    </a:cubicBezTo>
                    <a:cubicBezTo>
                      <a:pt x="1453" y="749"/>
                      <a:pt x="1549" y="332"/>
                      <a:pt x="1549" y="213"/>
                    </a:cubicBezTo>
                    <a:cubicBezTo>
                      <a:pt x="1549" y="91"/>
                      <a:pt x="1497" y="21"/>
                      <a:pt x="1404" y="21"/>
                    </a:cubicBezTo>
                    <a:cubicBezTo>
                      <a:pt x="1397" y="21"/>
                      <a:pt x="1390" y="21"/>
                      <a:pt x="1382" y="22"/>
                    </a:cubicBezTo>
                    <a:cubicBezTo>
                      <a:pt x="1275" y="34"/>
                      <a:pt x="1132" y="761"/>
                      <a:pt x="930" y="1046"/>
                    </a:cubicBezTo>
                    <a:cubicBezTo>
                      <a:pt x="846" y="1118"/>
                      <a:pt x="715" y="1213"/>
                      <a:pt x="715" y="1213"/>
                    </a:cubicBezTo>
                    <a:cubicBezTo>
                      <a:pt x="572" y="1201"/>
                      <a:pt x="775" y="641"/>
                      <a:pt x="596" y="606"/>
                    </a:cubicBezTo>
                    <a:cubicBezTo>
                      <a:pt x="591" y="605"/>
                      <a:pt x="587" y="604"/>
                      <a:pt x="582" y="604"/>
                    </a:cubicBezTo>
                    <a:cubicBezTo>
                      <a:pt x="348" y="604"/>
                      <a:pt x="94" y="2017"/>
                      <a:pt x="1" y="2344"/>
                    </a:cubicBezTo>
                    <a:cubicBezTo>
                      <a:pt x="1" y="2344"/>
                      <a:pt x="484" y="3155"/>
                      <a:pt x="1054" y="3155"/>
                    </a:cubicBezTo>
                    <a:cubicBezTo>
                      <a:pt x="1188" y="3155"/>
                      <a:pt x="1327" y="3110"/>
                      <a:pt x="1465" y="2999"/>
                    </a:cubicBezTo>
                    <a:cubicBezTo>
                      <a:pt x="1930" y="2642"/>
                      <a:pt x="2156" y="2285"/>
                      <a:pt x="2263" y="2046"/>
                    </a:cubicBezTo>
                    <a:lnTo>
                      <a:pt x="2275" y="2034"/>
                    </a:lnTo>
                    <a:cubicBezTo>
                      <a:pt x="2477" y="1713"/>
                      <a:pt x="2644" y="963"/>
                      <a:pt x="2418" y="725"/>
                    </a:cubicBezTo>
                    <a:cubicBezTo>
                      <a:pt x="2412" y="717"/>
                      <a:pt x="2406" y="714"/>
                      <a:pt x="2400" y="714"/>
                    </a:cubicBezTo>
                    <a:cubicBezTo>
                      <a:pt x="2364" y="714"/>
                      <a:pt x="2313" y="816"/>
                      <a:pt x="2263" y="927"/>
                    </a:cubicBezTo>
                    <a:cubicBezTo>
                      <a:pt x="2275" y="868"/>
                      <a:pt x="2287" y="796"/>
                      <a:pt x="2287" y="737"/>
                    </a:cubicBezTo>
                    <a:cubicBezTo>
                      <a:pt x="2319" y="480"/>
                      <a:pt x="2226" y="301"/>
                      <a:pt x="2121" y="301"/>
                    </a:cubicBezTo>
                    <a:cubicBezTo>
                      <a:pt x="2109" y="301"/>
                      <a:pt x="2097" y="303"/>
                      <a:pt x="2084" y="308"/>
                    </a:cubicBezTo>
                    <a:cubicBezTo>
                      <a:pt x="2001" y="332"/>
                      <a:pt x="1918" y="665"/>
                      <a:pt x="1858" y="915"/>
                    </a:cubicBezTo>
                    <a:cubicBezTo>
                      <a:pt x="1882" y="737"/>
                      <a:pt x="1930" y="546"/>
                      <a:pt x="1930" y="391"/>
                    </a:cubicBezTo>
                    <a:cubicBezTo>
                      <a:pt x="1940" y="126"/>
                      <a:pt x="1854" y="0"/>
                      <a:pt x="1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3"/>
              <p:cNvSpPr/>
              <p:nvPr/>
            </p:nvSpPr>
            <p:spPr>
              <a:xfrm>
                <a:off x="6753100" y="1697572"/>
                <a:ext cx="1608545" cy="2835209"/>
              </a:xfrm>
              <a:custGeom>
                <a:avLst/>
                <a:gdLst/>
                <a:ahLst/>
                <a:cxnLst/>
                <a:rect l="l" t="t" r="r" b="b"/>
                <a:pathLst>
                  <a:path w="25492" h="44932" extrusionOk="0">
                    <a:moveTo>
                      <a:pt x="24183" y="1"/>
                    </a:moveTo>
                    <a:cubicBezTo>
                      <a:pt x="23975" y="1"/>
                      <a:pt x="23774" y="110"/>
                      <a:pt x="23658" y="316"/>
                    </a:cubicBezTo>
                    <a:lnTo>
                      <a:pt x="167" y="43702"/>
                    </a:lnTo>
                    <a:cubicBezTo>
                      <a:pt x="0" y="44000"/>
                      <a:pt x="84" y="44357"/>
                      <a:pt x="369" y="44512"/>
                    </a:cubicBezTo>
                    <a:lnTo>
                      <a:pt x="1036" y="44869"/>
                    </a:lnTo>
                    <a:cubicBezTo>
                      <a:pt x="1121" y="44912"/>
                      <a:pt x="1211" y="44932"/>
                      <a:pt x="1299" y="44932"/>
                    </a:cubicBezTo>
                    <a:cubicBezTo>
                      <a:pt x="1511" y="44932"/>
                      <a:pt x="1717" y="44817"/>
                      <a:pt x="1834" y="44607"/>
                    </a:cubicBezTo>
                    <a:lnTo>
                      <a:pt x="25325" y="1233"/>
                    </a:lnTo>
                    <a:cubicBezTo>
                      <a:pt x="25492" y="935"/>
                      <a:pt x="25408" y="578"/>
                      <a:pt x="25122" y="423"/>
                    </a:cubicBezTo>
                    <a:lnTo>
                      <a:pt x="24456" y="66"/>
                    </a:lnTo>
                    <a:cubicBezTo>
                      <a:pt x="24368" y="22"/>
                      <a:pt x="24275" y="1"/>
                      <a:pt x="24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3"/>
              <p:cNvSpPr/>
              <p:nvPr/>
            </p:nvSpPr>
            <p:spPr>
              <a:xfrm>
                <a:off x="6776384" y="1719405"/>
                <a:ext cx="1561220" cy="2792491"/>
              </a:xfrm>
              <a:custGeom>
                <a:avLst/>
                <a:gdLst/>
                <a:ahLst/>
                <a:cxnLst/>
                <a:rect l="l" t="t" r="r" b="b"/>
                <a:pathLst>
                  <a:path w="24742" h="44255" extrusionOk="0">
                    <a:moveTo>
                      <a:pt x="23893" y="0"/>
                    </a:moveTo>
                    <a:cubicBezTo>
                      <a:pt x="23715" y="0"/>
                      <a:pt x="23516" y="137"/>
                      <a:pt x="23384" y="363"/>
                    </a:cubicBezTo>
                    <a:lnTo>
                      <a:pt x="155" y="43249"/>
                    </a:lnTo>
                    <a:cubicBezTo>
                      <a:pt x="0" y="43535"/>
                      <a:pt x="36" y="43868"/>
                      <a:pt x="227" y="43964"/>
                    </a:cubicBezTo>
                    <a:lnTo>
                      <a:pt x="703" y="44226"/>
                    </a:lnTo>
                    <a:cubicBezTo>
                      <a:pt x="743" y="44245"/>
                      <a:pt x="787" y="44255"/>
                      <a:pt x="833" y="44255"/>
                    </a:cubicBezTo>
                    <a:cubicBezTo>
                      <a:pt x="1007" y="44255"/>
                      <a:pt x="1214" y="44118"/>
                      <a:pt x="1346" y="43892"/>
                    </a:cubicBezTo>
                    <a:lnTo>
                      <a:pt x="24575" y="1006"/>
                    </a:lnTo>
                    <a:cubicBezTo>
                      <a:pt x="24742" y="720"/>
                      <a:pt x="24694" y="387"/>
                      <a:pt x="24503" y="292"/>
                    </a:cubicBezTo>
                    <a:lnTo>
                      <a:pt x="24027" y="30"/>
                    </a:lnTo>
                    <a:cubicBezTo>
                      <a:pt x="23985" y="10"/>
                      <a:pt x="23940" y="0"/>
                      <a:pt x="238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3"/>
              <p:cNvSpPr/>
              <p:nvPr/>
            </p:nvSpPr>
            <p:spPr>
              <a:xfrm>
                <a:off x="8150461" y="1964739"/>
                <a:ext cx="42908" cy="38112"/>
              </a:xfrm>
              <a:custGeom>
                <a:avLst/>
                <a:gdLst/>
                <a:ahLst/>
                <a:cxnLst/>
                <a:rect l="l" t="t" r="r" b="b"/>
                <a:pathLst>
                  <a:path w="680" h="604" extrusionOk="0">
                    <a:moveTo>
                      <a:pt x="347" y="1"/>
                    </a:moveTo>
                    <a:cubicBezTo>
                      <a:pt x="245" y="1"/>
                      <a:pt x="140" y="62"/>
                      <a:pt x="84" y="166"/>
                    </a:cubicBezTo>
                    <a:cubicBezTo>
                      <a:pt x="1" y="297"/>
                      <a:pt x="60" y="487"/>
                      <a:pt x="203" y="571"/>
                    </a:cubicBezTo>
                    <a:cubicBezTo>
                      <a:pt x="248" y="593"/>
                      <a:pt x="296" y="604"/>
                      <a:pt x="345" y="604"/>
                    </a:cubicBezTo>
                    <a:cubicBezTo>
                      <a:pt x="453" y="604"/>
                      <a:pt x="559" y="550"/>
                      <a:pt x="608" y="452"/>
                    </a:cubicBezTo>
                    <a:cubicBezTo>
                      <a:pt x="680" y="297"/>
                      <a:pt x="620" y="118"/>
                      <a:pt x="489" y="47"/>
                    </a:cubicBezTo>
                    <a:cubicBezTo>
                      <a:pt x="446" y="16"/>
                      <a:pt x="39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3"/>
              <p:cNvSpPr/>
              <p:nvPr/>
            </p:nvSpPr>
            <p:spPr>
              <a:xfrm>
                <a:off x="7980720" y="2280620"/>
                <a:ext cx="42088" cy="37544"/>
              </a:xfrm>
              <a:custGeom>
                <a:avLst/>
                <a:gdLst/>
                <a:ahLst/>
                <a:cxnLst/>
                <a:rect l="l" t="t" r="r" b="b"/>
                <a:pathLst>
                  <a:path w="667" h="595" extrusionOk="0">
                    <a:moveTo>
                      <a:pt x="326" y="1"/>
                    </a:moveTo>
                    <a:cubicBezTo>
                      <a:pt x="221" y="1"/>
                      <a:pt x="120" y="57"/>
                      <a:pt x="72" y="161"/>
                    </a:cubicBezTo>
                    <a:cubicBezTo>
                      <a:pt x="0" y="292"/>
                      <a:pt x="36" y="482"/>
                      <a:pt x="191" y="553"/>
                    </a:cubicBezTo>
                    <a:cubicBezTo>
                      <a:pt x="234" y="581"/>
                      <a:pt x="285" y="594"/>
                      <a:pt x="335" y="594"/>
                    </a:cubicBezTo>
                    <a:cubicBezTo>
                      <a:pt x="437" y="594"/>
                      <a:pt x="540" y="542"/>
                      <a:pt x="595" y="446"/>
                    </a:cubicBezTo>
                    <a:cubicBezTo>
                      <a:pt x="667" y="292"/>
                      <a:pt x="607" y="113"/>
                      <a:pt x="476" y="41"/>
                    </a:cubicBezTo>
                    <a:cubicBezTo>
                      <a:pt x="429" y="14"/>
                      <a:pt x="378" y="1"/>
                      <a:pt x="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3"/>
              <p:cNvSpPr/>
              <p:nvPr/>
            </p:nvSpPr>
            <p:spPr>
              <a:xfrm>
                <a:off x="7809403" y="2595176"/>
                <a:ext cx="42151" cy="37418"/>
              </a:xfrm>
              <a:custGeom>
                <a:avLst/>
                <a:gdLst/>
                <a:ahLst/>
                <a:cxnLst/>
                <a:rect l="l" t="t" r="r" b="b"/>
                <a:pathLst>
                  <a:path w="668" h="593" extrusionOk="0">
                    <a:moveTo>
                      <a:pt x="343" y="0"/>
                    </a:moveTo>
                    <a:cubicBezTo>
                      <a:pt x="238" y="0"/>
                      <a:pt x="129" y="54"/>
                      <a:pt x="72" y="152"/>
                    </a:cubicBezTo>
                    <a:cubicBezTo>
                      <a:pt x="0" y="295"/>
                      <a:pt x="48" y="486"/>
                      <a:pt x="191" y="557"/>
                    </a:cubicBezTo>
                    <a:cubicBezTo>
                      <a:pt x="242" y="581"/>
                      <a:pt x="295" y="592"/>
                      <a:pt x="346" y="592"/>
                    </a:cubicBezTo>
                    <a:cubicBezTo>
                      <a:pt x="451" y="592"/>
                      <a:pt x="548" y="542"/>
                      <a:pt x="596" y="438"/>
                    </a:cubicBezTo>
                    <a:cubicBezTo>
                      <a:pt x="667" y="307"/>
                      <a:pt x="608"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3"/>
              <p:cNvSpPr/>
              <p:nvPr/>
            </p:nvSpPr>
            <p:spPr>
              <a:xfrm>
                <a:off x="7636633" y="2910931"/>
                <a:ext cx="44359" cy="37544"/>
              </a:xfrm>
              <a:custGeom>
                <a:avLst/>
                <a:gdLst/>
                <a:ahLst/>
                <a:cxnLst/>
                <a:rect l="l" t="t" r="r" b="b"/>
                <a:pathLst>
                  <a:path w="703" h="595" extrusionOk="0">
                    <a:moveTo>
                      <a:pt x="344" y="1"/>
                    </a:moveTo>
                    <a:cubicBezTo>
                      <a:pt x="243" y="1"/>
                      <a:pt x="143" y="54"/>
                      <a:pt x="95" y="149"/>
                    </a:cubicBezTo>
                    <a:cubicBezTo>
                      <a:pt x="0" y="292"/>
                      <a:pt x="60" y="482"/>
                      <a:pt x="214" y="554"/>
                    </a:cubicBezTo>
                    <a:cubicBezTo>
                      <a:pt x="257" y="581"/>
                      <a:pt x="307" y="594"/>
                      <a:pt x="356" y="594"/>
                    </a:cubicBezTo>
                    <a:cubicBezTo>
                      <a:pt x="457" y="594"/>
                      <a:pt x="559" y="539"/>
                      <a:pt x="607" y="435"/>
                    </a:cubicBezTo>
                    <a:cubicBezTo>
                      <a:pt x="703" y="292"/>
                      <a:pt x="643" y="113"/>
                      <a:pt x="488" y="42"/>
                    </a:cubicBezTo>
                    <a:cubicBezTo>
                      <a:pt x="445" y="14"/>
                      <a:pt x="394" y="1"/>
                      <a:pt x="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3"/>
              <p:cNvSpPr/>
              <p:nvPr/>
            </p:nvSpPr>
            <p:spPr>
              <a:xfrm>
                <a:off x="7466830" y="3225487"/>
                <a:ext cx="42845" cy="37418"/>
              </a:xfrm>
              <a:custGeom>
                <a:avLst/>
                <a:gdLst/>
                <a:ahLst/>
                <a:cxnLst/>
                <a:rect l="l" t="t" r="r" b="b"/>
                <a:pathLst>
                  <a:path w="679" h="593" extrusionOk="0">
                    <a:moveTo>
                      <a:pt x="340" y="1"/>
                    </a:moveTo>
                    <a:cubicBezTo>
                      <a:pt x="233" y="1"/>
                      <a:pt x="121" y="54"/>
                      <a:pt x="72" y="153"/>
                    </a:cubicBezTo>
                    <a:cubicBezTo>
                      <a:pt x="0" y="296"/>
                      <a:pt x="48" y="486"/>
                      <a:pt x="191" y="557"/>
                    </a:cubicBezTo>
                    <a:cubicBezTo>
                      <a:pt x="234" y="581"/>
                      <a:pt x="284" y="593"/>
                      <a:pt x="335" y="593"/>
                    </a:cubicBezTo>
                    <a:cubicBezTo>
                      <a:pt x="440" y="593"/>
                      <a:pt x="547" y="543"/>
                      <a:pt x="596" y="438"/>
                    </a:cubicBezTo>
                    <a:cubicBezTo>
                      <a:pt x="679" y="307"/>
                      <a:pt x="619" y="117"/>
                      <a:pt x="476" y="34"/>
                    </a:cubicBezTo>
                    <a:cubicBezTo>
                      <a:pt x="436" y="11"/>
                      <a:pt x="389" y="1"/>
                      <a:pt x="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3"/>
              <p:cNvSpPr/>
              <p:nvPr/>
            </p:nvSpPr>
            <p:spPr>
              <a:xfrm>
                <a:off x="7295512" y="3541053"/>
                <a:ext cx="43665" cy="37418"/>
              </a:xfrm>
              <a:custGeom>
                <a:avLst/>
                <a:gdLst/>
                <a:ahLst/>
                <a:cxnLst/>
                <a:rect l="l" t="t" r="r" b="b"/>
                <a:pathLst>
                  <a:path w="692" h="593" extrusionOk="0">
                    <a:moveTo>
                      <a:pt x="343" y="0"/>
                    </a:moveTo>
                    <a:cubicBezTo>
                      <a:pt x="239" y="0"/>
                      <a:pt x="133" y="54"/>
                      <a:pt x="84" y="152"/>
                    </a:cubicBezTo>
                    <a:cubicBezTo>
                      <a:pt x="1" y="295"/>
                      <a:pt x="48" y="486"/>
                      <a:pt x="203" y="557"/>
                    </a:cubicBezTo>
                    <a:cubicBezTo>
                      <a:pt x="246" y="580"/>
                      <a:pt x="295" y="592"/>
                      <a:pt x="345" y="592"/>
                    </a:cubicBezTo>
                    <a:cubicBezTo>
                      <a:pt x="446" y="592"/>
                      <a:pt x="548" y="542"/>
                      <a:pt x="596" y="438"/>
                    </a:cubicBezTo>
                    <a:cubicBezTo>
                      <a:pt x="691" y="295"/>
                      <a:pt x="632" y="117"/>
                      <a:pt x="477" y="33"/>
                    </a:cubicBezTo>
                    <a:cubicBezTo>
                      <a:pt x="436" y="11"/>
                      <a:pt x="390"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3"/>
              <p:cNvSpPr/>
              <p:nvPr/>
            </p:nvSpPr>
            <p:spPr>
              <a:xfrm>
                <a:off x="7124951" y="3856618"/>
                <a:ext cx="42908" cy="37355"/>
              </a:xfrm>
              <a:custGeom>
                <a:avLst/>
                <a:gdLst/>
                <a:ahLst/>
                <a:cxnLst/>
                <a:rect l="l" t="t" r="r" b="b"/>
                <a:pathLst>
                  <a:path w="680" h="592" extrusionOk="0">
                    <a:moveTo>
                      <a:pt x="341" y="0"/>
                    </a:moveTo>
                    <a:cubicBezTo>
                      <a:pt x="233" y="0"/>
                      <a:pt x="122" y="53"/>
                      <a:pt x="72" y="152"/>
                    </a:cubicBezTo>
                    <a:cubicBezTo>
                      <a:pt x="1" y="295"/>
                      <a:pt x="49" y="485"/>
                      <a:pt x="191" y="557"/>
                    </a:cubicBezTo>
                    <a:cubicBezTo>
                      <a:pt x="234" y="580"/>
                      <a:pt x="285" y="592"/>
                      <a:pt x="336" y="592"/>
                    </a:cubicBezTo>
                    <a:cubicBezTo>
                      <a:pt x="441" y="592"/>
                      <a:pt x="548" y="542"/>
                      <a:pt x="596" y="438"/>
                    </a:cubicBezTo>
                    <a:cubicBezTo>
                      <a:pt x="680" y="295"/>
                      <a:pt x="620" y="116"/>
                      <a:pt x="477" y="33"/>
                    </a:cubicBezTo>
                    <a:cubicBezTo>
                      <a:pt x="437" y="11"/>
                      <a:pt x="389" y="0"/>
                      <a:pt x="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3"/>
              <p:cNvSpPr/>
              <p:nvPr/>
            </p:nvSpPr>
            <p:spPr>
              <a:xfrm>
                <a:off x="6953697" y="4171363"/>
                <a:ext cx="42845" cy="37292"/>
              </a:xfrm>
              <a:custGeom>
                <a:avLst/>
                <a:gdLst/>
                <a:ahLst/>
                <a:cxnLst/>
                <a:rect l="l" t="t" r="r" b="b"/>
                <a:pathLst>
                  <a:path w="679" h="591" extrusionOk="0">
                    <a:moveTo>
                      <a:pt x="343" y="1"/>
                    </a:moveTo>
                    <a:cubicBezTo>
                      <a:pt x="239" y="1"/>
                      <a:pt x="133" y="54"/>
                      <a:pt x="84" y="153"/>
                    </a:cubicBezTo>
                    <a:cubicBezTo>
                      <a:pt x="0" y="284"/>
                      <a:pt x="48" y="486"/>
                      <a:pt x="203" y="557"/>
                    </a:cubicBezTo>
                    <a:cubicBezTo>
                      <a:pt x="243" y="580"/>
                      <a:pt x="289" y="590"/>
                      <a:pt x="336" y="590"/>
                    </a:cubicBezTo>
                    <a:cubicBezTo>
                      <a:pt x="440" y="590"/>
                      <a:pt x="546" y="537"/>
                      <a:pt x="596" y="438"/>
                    </a:cubicBezTo>
                    <a:cubicBezTo>
                      <a:pt x="679" y="284"/>
                      <a:pt x="631" y="105"/>
                      <a:pt x="477" y="34"/>
                    </a:cubicBezTo>
                    <a:cubicBezTo>
                      <a:pt x="436" y="11"/>
                      <a:pt x="39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3"/>
              <p:cNvSpPr/>
              <p:nvPr/>
            </p:nvSpPr>
            <p:spPr>
              <a:xfrm>
                <a:off x="6854503" y="2908092"/>
                <a:ext cx="984234" cy="1680037"/>
              </a:xfrm>
              <a:custGeom>
                <a:avLst/>
                <a:gdLst/>
                <a:ahLst/>
                <a:cxnLst/>
                <a:rect l="l" t="t" r="r" b="b"/>
                <a:pathLst>
                  <a:path w="15598" h="26625" extrusionOk="0">
                    <a:moveTo>
                      <a:pt x="14294" y="0"/>
                    </a:moveTo>
                    <a:cubicBezTo>
                      <a:pt x="14087" y="0"/>
                      <a:pt x="13882" y="115"/>
                      <a:pt x="13764" y="325"/>
                    </a:cubicBezTo>
                    <a:lnTo>
                      <a:pt x="167" y="25399"/>
                    </a:lnTo>
                    <a:cubicBezTo>
                      <a:pt x="1" y="25697"/>
                      <a:pt x="84" y="26054"/>
                      <a:pt x="370" y="26197"/>
                    </a:cubicBezTo>
                    <a:lnTo>
                      <a:pt x="1036" y="26554"/>
                    </a:lnTo>
                    <a:cubicBezTo>
                      <a:pt x="1125" y="26602"/>
                      <a:pt x="1218" y="26625"/>
                      <a:pt x="1311" y="26625"/>
                    </a:cubicBezTo>
                    <a:cubicBezTo>
                      <a:pt x="1518" y="26625"/>
                      <a:pt x="1719" y="26510"/>
                      <a:pt x="1834" y="26304"/>
                    </a:cubicBezTo>
                    <a:lnTo>
                      <a:pt x="15431" y="1230"/>
                    </a:lnTo>
                    <a:cubicBezTo>
                      <a:pt x="15598" y="932"/>
                      <a:pt x="15503" y="575"/>
                      <a:pt x="15229" y="420"/>
                    </a:cubicBezTo>
                    <a:lnTo>
                      <a:pt x="14550" y="63"/>
                    </a:lnTo>
                    <a:cubicBezTo>
                      <a:pt x="14469" y="21"/>
                      <a:pt x="14382" y="0"/>
                      <a:pt x="1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3"/>
              <p:cNvSpPr/>
              <p:nvPr/>
            </p:nvSpPr>
            <p:spPr>
              <a:xfrm>
                <a:off x="6878544" y="2930051"/>
                <a:ext cx="936909" cy="1637129"/>
              </a:xfrm>
              <a:custGeom>
                <a:avLst/>
                <a:gdLst/>
                <a:ahLst/>
                <a:cxnLst/>
                <a:rect l="l" t="t" r="r" b="b"/>
                <a:pathLst>
                  <a:path w="14848" h="25945" extrusionOk="0">
                    <a:moveTo>
                      <a:pt x="14003" y="1"/>
                    </a:moveTo>
                    <a:cubicBezTo>
                      <a:pt x="13828" y="1"/>
                      <a:pt x="13622" y="137"/>
                      <a:pt x="13502" y="358"/>
                    </a:cubicBezTo>
                    <a:lnTo>
                      <a:pt x="155" y="24944"/>
                    </a:lnTo>
                    <a:cubicBezTo>
                      <a:pt x="1" y="25230"/>
                      <a:pt x="36" y="25552"/>
                      <a:pt x="227" y="25659"/>
                    </a:cubicBezTo>
                    <a:lnTo>
                      <a:pt x="703" y="25909"/>
                    </a:lnTo>
                    <a:cubicBezTo>
                      <a:pt x="746" y="25933"/>
                      <a:pt x="794" y="25944"/>
                      <a:pt x="844" y="25944"/>
                    </a:cubicBezTo>
                    <a:cubicBezTo>
                      <a:pt x="1016" y="25944"/>
                      <a:pt x="1217" y="25809"/>
                      <a:pt x="1346" y="25587"/>
                    </a:cubicBezTo>
                    <a:lnTo>
                      <a:pt x="14693" y="1001"/>
                    </a:lnTo>
                    <a:cubicBezTo>
                      <a:pt x="14848" y="715"/>
                      <a:pt x="14812" y="394"/>
                      <a:pt x="14622" y="286"/>
                    </a:cubicBezTo>
                    <a:lnTo>
                      <a:pt x="14145" y="36"/>
                    </a:lnTo>
                    <a:cubicBezTo>
                      <a:pt x="14102" y="12"/>
                      <a:pt x="14054" y="1"/>
                      <a:pt x="14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3"/>
              <p:cNvSpPr/>
              <p:nvPr/>
            </p:nvSpPr>
            <p:spPr>
              <a:xfrm>
                <a:off x="7568990" y="3280952"/>
                <a:ext cx="42151" cy="37418"/>
              </a:xfrm>
              <a:custGeom>
                <a:avLst/>
                <a:gdLst/>
                <a:ahLst/>
                <a:cxnLst/>
                <a:rect l="l" t="t" r="r" b="b"/>
                <a:pathLst>
                  <a:path w="668" h="593" extrusionOk="0">
                    <a:moveTo>
                      <a:pt x="335" y="0"/>
                    </a:moveTo>
                    <a:cubicBezTo>
                      <a:pt x="233" y="0"/>
                      <a:pt x="128" y="51"/>
                      <a:pt x="72" y="155"/>
                    </a:cubicBezTo>
                    <a:cubicBezTo>
                      <a:pt x="0" y="286"/>
                      <a:pt x="48" y="476"/>
                      <a:pt x="191" y="560"/>
                    </a:cubicBezTo>
                    <a:cubicBezTo>
                      <a:pt x="235" y="582"/>
                      <a:pt x="284" y="592"/>
                      <a:pt x="332" y="592"/>
                    </a:cubicBezTo>
                    <a:cubicBezTo>
                      <a:pt x="440" y="592"/>
                      <a:pt x="546" y="539"/>
                      <a:pt x="596" y="440"/>
                    </a:cubicBezTo>
                    <a:cubicBezTo>
                      <a:pt x="667" y="286"/>
                      <a:pt x="608" y="107"/>
                      <a:pt x="477" y="36"/>
                    </a:cubicBezTo>
                    <a:cubicBezTo>
                      <a:pt x="434" y="12"/>
                      <a:pt x="385"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3"/>
              <p:cNvSpPr/>
              <p:nvPr/>
            </p:nvSpPr>
            <p:spPr>
              <a:xfrm>
                <a:off x="7398429" y="3596455"/>
                <a:ext cx="42151" cy="37418"/>
              </a:xfrm>
              <a:custGeom>
                <a:avLst/>
                <a:gdLst/>
                <a:ahLst/>
                <a:cxnLst/>
                <a:rect l="l" t="t" r="r" b="b"/>
                <a:pathLst>
                  <a:path w="668" h="593" extrusionOk="0">
                    <a:moveTo>
                      <a:pt x="327" y="1"/>
                    </a:moveTo>
                    <a:cubicBezTo>
                      <a:pt x="222" y="1"/>
                      <a:pt x="120" y="51"/>
                      <a:pt x="72" y="155"/>
                    </a:cubicBezTo>
                    <a:cubicBezTo>
                      <a:pt x="1" y="286"/>
                      <a:pt x="36" y="489"/>
                      <a:pt x="191" y="560"/>
                    </a:cubicBezTo>
                    <a:cubicBezTo>
                      <a:pt x="232" y="582"/>
                      <a:pt x="278" y="593"/>
                      <a:pt x="325" y="593"/>
                    </a:cubicBezTo>
                    <a:cubicBezTo>
                      <a:pt x="430" y="593"/>
                      <a:pt x="539" y="540"/>
                      <a:pt x="596" y="441"/>
                    </a:cubicBezTo>
                    <a:cubicBezTo>
                      <a:pt x="668" y="286"/>
                      <a:pt x="608" y="108"/>
                      <a:pt x="477" y="36"/>
                    </a:cubicBezTo>
                    <a:cubicBezTo>
                      <a:pt x="430" y="13"/>
                      <a:pt x="378" y="1"/>
                      <a:pt x="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3"/>
              <p:cNvSpPr/>
              <p:nvPr/>
            </p:nvSpPr>
            <p:spPr>
              <a:xfrm>
                <a:off x="7227174" y="3911263"/>
                <a:ext cx="42088" cy="37418"/>
              </a:xfrm>
              <a:custGeom>
                <a:avLst/>
                <a:gdLst/>
                <a:ahLst/>
                <a:cxnLst/>
                <a:rect l="l" t="t" r="r" b="b"/>
                <a:pathLst>
                  <a:path w="667" h="593" extrusionOk="0">
                    <a:moveTo>
                      <a:pt x="334" y="1"/>
                    </a:moveTo>
                    <a:cubicBezTo>
                      <a:pt x="232" y="1"/>
                      <a:pt x="128" y="51"/>
                      <a:pt x="72" y="155"/>
                    </a:cubicBezTo>
                    <a:cubicBezTo>
                      <a:pt x="0" y="286"/>
                      <a:pt x="48" y="477"/>
                      <a:pt x="191" y="560"/>
                    </a:cubicBezTo>
                    <a:cubicBezTo>
                      <a:pt x="235" y="582"/>
                      <a:pt x="284" y="593"/>
                      <a:pt x="332" y="593"/>
                    </a:cubicBezTo>
                    <a:cubicBezTo>
                      <a:pt x="440" y="593"/>
                      <a:pt x="546" y="539"/>
                      <a:pt x="595" y="441"/>
                    </a:cubicBezTo>
                    <a:cubicBezTo>
                      <a:pt x="667" y="298"/>
                      <a:pt x="607" y="107"/>
                      <a:pt x="476" y="36"/>
                    </a:cubicBezTo>
                    <a:cubicBezTo>
                      <a:pt x="434" y="13"/>
                      <a:pt x="384"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3"/>
              <p:cNvSpPr/>
              <p:nvPr/>
            </p:nvSpPr>
            <p:spPr>
              <a:xfrm>
                <a:off x="7056614" y="4226829"/>
                <a:ext cx="42151" cy="37418"/>
              </a:xfrm>
              <a:custGeom>
                <a:avLst/>
                <a:gdLst/>
                <a:ahLst/>
                <a:cxnLst/>
                <a:rect l="l" t="t" r="r" b="b"/>
                <a:pathLst>
                  <a:path w="668" h="593" extrusionOk="0">
                    <a:moveTo>
                      <a:pt x="327" y="0"/>
                    </a:moveTo>
                    <a:cubicBezTo>
                      <a:pt x="222" y="0"/>
                      <a:pt x="120" y="51"/>
                      <a:pt x="72" y="155"/>
                    </a:cubicBezTo>
                    <a:cubicBezTo>
                      <a:pt x="0" y="286"/>
                      <a:pt x="36" y="476"/>
                      <a:pt x="191" y="559"/>
                    </a:cubicBezTo>
                    <a:cubicBezTo>
                      <a:pt x="231" y="582"/>
                      <a:pt x="278" y="592"/>
                      <a:pt x="325" y="592"/>
                    </a:cubicBezTo>
                    <a:cubicBezTo>
                      <a:pt x="430" y="592"/>
                      <a:pt x="538" y="539"/>
                      <a:pt x="596" y="440"/>
                    </a:cubicBezTo>
                    <a:cubicBezTo>
                      <a:pt x="667" y="286"/>
                      <a:pt x="608" y="107"/>
                      <a:pt x="477" y="36"/>
                    </a:cubicBezTo>
                    <a:cubicBezTo>
                      <a:pt x="430" y="12"/>
                      <a:pt x="378"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3"/>
              <p:cNvSpPr/>
              <p:nvPr/>
            </p:nvSpPr>
            <p:spPr>
              <a:xfrm>
                <a:off x="7369150" y="1960133"/>
                <a:ext cx="547014" cy="504358"/>
              </a:xfrm>
              <a:custGeom>
                <a:avLst/>
                <a:gdLst/>
                <a:ahLst/>
                <a:cxnLst/>
                <a:rect l="l" t="t" r="r" b="b"/>
                <a:pathLst>
                  <a:path w="8669" h="7993" extrusionOk="0">
                    <a:moveTo>
                      <a:pt x="6847" y="1"/>
                    </a:moveTo>
                    <a:cubicBezTo>
                      <a:pt x="5346" y="1739"/>
                      <a:pt x="5061" y="2203"/>
                      <a:pt x="4477" y="2668"/>
                    </a:cubicBezTo>
                    <a:cubicBezTo>
                      <a:pt x="3179" y="3977"/>
                      <a:pt x="2822" y="3799"/>
                      <a:pt x="1393" y="4811"/>
                    </a:cubicBezTo>
                    <a:cubicBezTo>
                      <a:pt x="0" y="5799"/>
                      <a:pt x="643" y="6859"/>
                      <a:pt x="715" y="7168"/>
                    </a:cubicBezTo>
                    <a:cubicBezTo>
                      <a:pt x="792" y="7500"/>
                      <a:pt x="1290" y="7992"/>
                      <a:pt x="2149" y="7992"/>
                    </a:cubicBezTo>
                    <a:cubicBezTo>
                      <a:pt x="2615" y="7992"/>
                      <a:pt x="3188" y="7848"/>
                      <a:pt x="3858" y="7454"/>
                    </a:cubicBezTo>
                    <a:cubicBezTo>
                      <a:pt x="3858" y="7454"/>
                      <a:pt x="4846" y="6716"/>
                      <a:pt x="6323" y="5323"/>
                    </a:cubicBezTo>
                    <a:cubicBezTo>
                      <a:pt x="7394" y="4335"/>
                      <a:pt x="8573" y="2430"/>
                      <a:pt x="8668" y="1787"/>
                    </a:cubicBezTo>
                    <a:cubicBezTo>
                      <a:pt x="7954" y="1239"/>
                      <a:pt x="7180" y="727"/>
                      <a:pt x="68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3"/>
              <p:cNvSpPr/>
              <p:nvPr/>
            </p:nvSpPr>
            <p:spPr>
              <a:xfrm>
                <a:off x="7515670" y="2190071"/>
                <a:ext cx="188606" cy="209113"/>
              </a:xfrm>
              <a:custGeom>
                <a:avLst/>
                <a:gdLst/>
                <a:ahLst/>
                <a:cxnLst/>
                <a:rect l="l" t="t" r="r" b="b"/>
                <a:pathLst>
                  <a:path w="2989" h="3314" extrusionOk="0">
                    <a:moveTo>
                      <a:pt x="905" y="0"/>
                    </a:moveTo>
                    <a:cubicBezTo>
                      <a:pt x="298" y="393"/>
                      <a:pt x="0" y="572"/>
                      <a:pt x="0" y="572"/>
                    </a:cubicBezTo>
                    <a:cubicBezTo>
                      <a:pt x="0" y="572"/>
                      <a:pt x="191" y="1203"/>
                      <a:pt x="619" y="1941"/>
                    </a:cubicBezTo>
                    <a:cubicBezTo>
                      <a:pt x="1020" y="2605"/>
                      <a:pt x="1961" y="3313"/>
                      <a:pt x="2138" y="3313"/>
                    </a:cubicBezTo>
                    <a:cubicBezTo>
                      <a:pt x="2145" y="3313"/>
                      <a:pt x="2151" y="3312"/>
                      <a:pt x="2155" y="3310"/>
                    </a:cubicBezTo>
                    <a:cubicBezTo>
                      <a:pt x="2810" y="2989"/>
                      <a:pt x="2989" y="2655"/>
                      <a:pt x="2989" y="2655"/>
                    </a:cubicBezTo>
                    <a:cubicBezTo>
                      <a:pt x="2667" y="2489"/>
                      <a:pt x="1988" y="2024"/>
                      <a:pt x="1655" y="1536"/>
                    </a:cubicBezTo>
                    <a:cubicBezTo>
                      <a:pt x="1215" y="929"/>
                      <a:pt x="905" y="369"/>
                      <a:pt x="9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3"/>
              <p:cNvSpPr/>
              <p:nvPr/>
            </p:nvSpPr>
            <p:spPr>
              <a:xfrm>
                <a:off x="7529930" y="2202060"/>
                <a:ext cx="160085" cy="189363"/>
              </a:xfrm>
              <a:custGeom>
                <a:avLst/>
                <a:gdLst/>
                <a:ahLst/>
                <a:cxnLst/>
                <a:rect l="l" t="t" r="r" b="b"/>
                <a:pathLst>
                  <a:path w="2537" h="3001" extrusionOk="0">
                    <a:moveTo>
                      <a:pt x="381" y="1"/>
                    </a:moveTo>
                    <a:cubicBezTo>
                      <a:pt x="381" y="1"/>
                      <a:pt x="191" y="96"/>
                      <a:pt x="0" y="215"/>
                    </a:cubicBezTo>
                    <a:cubicBezTo>
                      <a:pt x="60" y="560"/>
                      <a:pt x="358" y="1096"/>
                      <a:pt x="619" y="1525"/>
                    </a:cubicBezTo>
                    <a:cubicBezTo>
                      <a:pt x="1131" y="2370"/>
                      <a:pt x="2215" y="3001"/>
                      <a:pt x="2215" y="3001"/>
                    </a:cubicBezTo>
                    <a:cubicBezTo>
                      <a:pt x="2215" y="3001"/>
                      <a:pt x="2334" y="2977"/>
                      <a:pt x="2536" y="2715"/>
                    </a:cubicBezTo>
                    <a:cubicBezTo>
                      <a:pt x="2441" y="2644"/>
                      <a:pt x="1679" y="2370"/>
                      <a:pt x="1024" y="1429"/>
                    </a:cubicBezTo>
                    <a:cubicBezTo>
                      <a:pt x="429" y="560"/>
                      <a:pt x="393" y="155"/>
                      <a:pt x="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3"/>
              <p:cNvSpPr/>
              <p:nvPr/>
            </p:nvSpPr>
            <p:spPr>
              <a:xfrm>
                <a:off x="7741065" y="1982660"/>
                <a:ext cx="169045" cy="165827"/>
              </a:xfrm>
              <a:custGeom>
                <a:avLst/>
                <a:gdLst/>
                <a:ahLst/>
                <a:cxnLst/>
                <a:rect l="l" t="t" r="r" b="b"/>
                <a:pathLst>
                  <a:path w="2679" h="2628" extrusionOk="0">
                    <a:moveTo>
                      <a:pt x="643" y="1"/>
                    </a:moveTo>
                    <a:cubicBezTo>
                      <a:pt x="262" y="418"/>
                      <a:pt x="0" y="727"/>
                      <a:pt x="0" y="727"/>
                    </a:cubicBezTo>
                    <a:cubicBezTo>
                      <a:pt x="0" y="727"/>
                      <a:pt x="262" y="1192"/>
                      <a:pt x="786" y="1727"/>
                    </a:cubicBezTo>
                    <a:cubicBezTo>
                      <a:pt x="1434" y="2406"/>
                      <a:pt x="1970" y="2628"/>
                      <a:pt x="2182" y="2628"/>
                    </a:cubicBezTo>
                    <a:cubicBezTo>
                      <a:pt x="2219" y="2628"/>
                      <a:pt x="2246" y="2621"/>
                      <a:pt x="2262" y="2608"/>
                    </a:cubicBezTo>
                    <a:cubicBezTo>
                      <a:pt x="2667" y="2013"/>
                      <a:pt x="2679" y="1751"/>
                      <a:pt x="2679" y="1751"/>
                    </a:cubicBezTo>
                    <a:cubicBezTo>
                      <a:pt x="2488" y="1739"/>
                      <a:pt x="2036" y="1561"/>
                      <a:pt x="1679" y="1156"/>
                    </a:cubicBezTo>
                    <a:cubicBezTo>
                      <a:pt x="1024" y="477"/>
                      <a:pt x="798" y="203"/>
                      <a:pt x="6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3"/>
              <p:cNvSpPr/>
              <p:nvPr/>
            </p:nvSpPr>
            <p:spPr>
              <a:xfrm>
                <a:off x="7755325" y="1994460"/>
                <a:ext cx="148033" cy="141533"/>
              </a:xfrm>
              <a:custGeom>
                <a:avLst/>
                <a:gdLst/>
                <a:ahLst/>
                <a:cxnLst/>
                <a:rect l="l" t="t" r="r" b="b"/>
                <a:pathLst>
                  <a:path w="2346" h="2243" extrusionOk="0">
                    <a:moveTo>
                      <a:pt x="253" y="0"/>
                    </a:moveTo>
                    <a:cubicBezTo>
                      <a:pt x="251" y="0"/>
                      <a:pt x="220" y="33"/>
                      <a:pt x="0" y="278"/>
                    </a:cubicBezTo>
                    <a:cubicBezTo>
                      <a:pt x="476" y="1326"/>
                      <a:pt x="1798" y="2100"/>
                      <a:pt x="2143" y="2243"/>
                    </a:cubicBezTo>
                    <a:cubicBezTo>
                      <a:pt x="2143" y="2243"/>
                      <a:pt x="2239" y="2136"/>
                      <a:pt x="2346" y="1838"/>
                    </a:cubicBezTo>
                    <a:cubicBezTo>
                      <a:pt x="1191" y="1481"/>
                      <a:pt x="250" y="4"/>
                      <a:pt x="250" y="4"/>
                    </a:cubicBezTo>
                    <a:cubicBezTo>
                      <a:pt x="250" y="4"/>
                      <a:pt x="254" y="0"/>
                      <a:pt x="2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3"/>
              <p:cNvSpPr/>
              <p:nvPr/>
            </p:nvSpPr>
            <p:spPr>
              <a:xfrm>
                <a:off x="7920586" y="1528526"/>
                <a:ext cx="191635" cy="323829"/>
              </a:xfrm>
              <a:custGeom>
                <a:avLst/>
                <a:gdLst/>
                <a:ahLst/>
                <a:cxnLst/>
                <a:rect l="l" t="t" r="r" b="b"/>
                <a:pathLst>
                  <a:path w="3037" h="5132" extrusionOk="0">
                    <a:moveTo>
                      <a:pt x="683" y="0"/>
                    </a:moveTo>
                    <a:cubicBezTo>
                      <a:pt x="657" y="0"/>
                      <a:pt x="632" y="7"/>
                      <a:pt x="632" y="7"/>
                    </a:cubicBezTo>
                    <a:cubicBezTo>
                      <a:pt x="656" y="28"/>
                      <a:pt x="683" y="54"/>
                      <a:pt x="713" y="86"/>
                    </a:cubicBezTo>
                    <a:lnTo>
                      <a:pt x="713" y="86"/>
                    </a:lnTo>
                    <a:cubicBezTo>
                      <a:pt x="760" y="15"/>
                      <a:pt x="721" y="0"/>
                      <a:pt x="683" y="0"/>
                    </a:cubicBezTo>
                    <a:close/>
                    <a:moveTo>
                      <a:pt x="713" y="86"/>
                    </a:moveTo>
                    <a:cubicBezTo>
                      <a:pt x="686" y="126"/>
                      <a:pt x="632" y="185"/>
                      <a:pt x="536" y="269"/>
                    </a:cubicBezTo>
                    <a:cubicBezTo>
                      <a:pt x="179" y="602"/>
                      <a:pt x="1" y="1519"/>
                      <a:pt x="1" y="1519"/>
                    </a:cubicBezTo>
                    <a:cubicBezTo>
                      <a:pt x="1" y="1519"/>
                      <a:pt x="429" y="2043"/>
                      <a:pt x="596" y="2281"/>
                    </a:cubicBezTo>
                    <a:cubicBezTo>
                      <a:pt x="751" y="2507"/>
                      <a:pt x="1013" y="2828"/>
                      <a:pt x="1275" y="3007"/>
                    </a:cubicBezTo>
                    <a:cubicBezTo>
                      <a:pt x="1691" y="3293"/>
                      <a:pt x="2144" y="4007"/>
                      <a:pt x="2144" y="4007"/>
                    </a:cubicBezTo>
                    <a:cubicBezTo>
                      <a:pt x="2144" y="4007"/>
                      <a:pt x="2299" y="4412"/>
                      <a:pt x="2120" y="4900"/>
                    </a:cubicBezTo>
                    <a:cubicBezTo>
                      <a:pt x="2075" y="5059"/>
                      <a:pt x="2162" y="5131"/>
                      <a:pt x="2290" y="5131"/>
                    </a:cubicBezTo>
                    <a:cubicBezTo>
                      <a:pt x="2430" y="5131"/>
                      <a:pt x="2621" y="5044"/>
                      <a:pt x="2739" y="4888"/>
                    </a:cubicBezTo>
                    <a:cubicBezTo>
                      <a:pt x="2989" y="4567"/>
                      <a:pt x="2739" y="4424"/>
                      <a:pt x="2894" y="4245"/>
                    </a:cubicBezTo>
                    <a:cubicBezTo>
                      <a:pt x="3037" y="4102"/>
                      <a:pt x="2858" y="3888"/>
                      <a:pt x="2644" y="3793"/>
                    </a:cubicBezTo>
                    <a:lnTo>
                      <a:pt x="2441" y="2983"/>
                    </a:lnTo>
                    <a:cubicBezTo>
                      <a:pt x="2215" y="2197"/>
                      <a:pt x="1727" y="2031"/>
                      <a:pt x="1727" y="2031"/>
                    </a:cubicBezTo>
                    <a:cubicBezTo>
                      <a:pt x="1511" y="1199"/>
                      <a:pt x="1001" y="397"/>
                      <a:pt x="713" y="86"/>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3"/>
              <p:cNvSpPr/>
              <p:nvPr/>
            </p:nvSpPr>
            <p:spPr>
              <a:xfrm>
                <a:off x="7872503" y="1525055"/>
                <a:ext cx="148853" cy="175986"/>
              </a:xfrm>
              <a:custGeom>
                <a:avLst/>
                <a:gdLst/>
                <a:ahLst/>
                <a:cxnLst/>
                <a:rect l="l" t="t" r="r" b="b"/>
                <a:pathLst>
                  <a:path w="2359" h="2789" extrusionOk="0">
                    <a:moveTo>
                      <a:pt x="712" y="0"/>
                    </a:moveTo>
                    <a:cubicBezTo>
                      <a:pt x="511" y="0"/>
                      <a:pt x="1" y="907"/>
                      <a:pt x="1" y="907"/>
                    </a:cubicBezTo>
                    <a:cubicBezTo>
                      <a:pt x="155" y="1002"/>
                      <a:pt x="1501" y="2788"/>
                      <a:pt x="1501" y="2788"/>
                    </a:cubicBezTo>
                    <a:cubicBezTo>
                      <a:pt x="1501" y="2788"/>
                      <a:pt x="2275" y="2098"/>
                      <a:pt x="2322" y="1883"/>
                    </a:cubicBezTo>
                    <a:cubicBezTo>
                      <a:pt x="2358" y="1669"/>
                      <a:pt x="905" y="62"/>
                      <a:pt x="727" y="2"/>
                    </a:cubicBezTo>
                    <a:cubicBezTo>
                      <a:pt x="722" y="1"/>
                      <a:pt x="717" y="0"/>
                      <a:pt x="7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3"/>
              <p:cNvSpPr/>
              <p:nvPr/>
            </p:nvSpPr>
            <p:spPr>
              <a:xfrm>
                <a:off x="7996496" y="1518366"/>
                <a:ext cx="219399" cy="298968"/>
              </a:xfrm>
              <a:custGeom>
                <a:avLst/>
                <a:gdLst/>
                <a:ahLst/>
                <a:cxnLst/>
                <a:rect l="l" t="t" r="r" b="b"/>
                <a:pathLst>
                  <a:path w="3477" h="4738" extrusionOk="0">
                    <a:moveTo>
                      <a:pt x="384" y="0"/>
                    </a:moveTo>
                    <a:cubicBezTo>
                      <a:pt x="353" y="0"/>
                      <a:pt x="310" y="25"/>
                      <a:pt x="310" y="25"/>
                    </a:cubicBezTo>
                    <a:cubicBezTo>
                      <a:pt x="337" y="42"/>
                      <a:pt x="369" y="64"/>
                      <a:pt x="405" y="91"/>
                    </a:cubicBezTo>
                    <a:lnTo>
                      <a:pt x="405" y="91"/>
                    </a:lnTo>
                    <a:cubicBezTo>
                      <a:pt x="431" y="19"/>
                      <a:pt x="412" y="0"/>
                      <a:pt x="384" y="0"/>
                    </a:cubicBezTo>
                    <a:close/>
                    <a:moveTo>
                      <a:pt x="405" y="91"/>
                    </a:moveTo>
                    <a:cubicBezTo>
                      <a:pt x="388" y="135"/>
                      <a:pt x="356" y="197"/>
                      <a:pt x="298" y="287"/>
                    </a:cubicBezTo>
                    <a:cubicBezTo>
                      <a:pt x="12" y="680"/>
                      <a:pt x="0" y="1608"/>
                      <a:pt x="0" y="1608"/>
                    </a:cubicBezTo>
                    <a:cubicBezTo>
                      <a:pt x="0" y="1608"/>
                      <a:pt x="500" y="2061"/>
                      <a:pt x="715" y="2251"/>
                    </a:cubicBezTo>
                    <a:cubicBezTo>
                      <a:pt x="917" y="2442"/>
                      <a:pt x="1215" y="2716"/>
                      <a:pt x="1512" y="2847"/>
                    </a:cubicBezTo>
                    <a:cubicBezTo>
                      <a:pt x="1977" y="3037"/>
                      <a:pt x="2548" y="3668"/>
                      <a:pt x="2548" y="3668"/>
                    </a:cubicBezTo>
                    <a:cubicBezTo>
                      <a:pt x="2548" y="3668"/>
                      <a:pt x="2762" y="4025"/>
                      <a:pt x="2691" y="4549"/>
                    </a:cubicBezTo>
                    <a:cubicBezTo>
                      <a:pt x="2672" y="4679"/>
                      <a:pt x="2738" y="4737"/>
                      <a:pt x="2835" y="4737"/>
                    </a:cubicBezTo>
                    <a:cubicBezTo>
                      <a:pt x="2978" y="4737"/>
                      <a:pt x="3187" y="4612"/>
                      <a:pt x="3286" y="4406"/>
                    </a:cubicBezTo>
                    <a:cubicBezTo>
                      <a:pt x="3477" y="4049"/>
                      <a:pt x="3203" y="3966"/>
                      <a:pt x="3334" y="3751"/>
                    </a:cubicBezTo>
                    <a:cubicBezTo>
                      <a:pt x="3417" y="3597"/>
                      <a:pt x="3215" y="3406"/>
                      <a:pt x="2989" y="3359"/>
                    </a:cubicBezTo>
                    <a:lnTo>
                      <a:pt x="2631" y="2608"/>
                    </a:lnTo>
                    <a:cubicBezTo>
                      <a:pt x="2262" y="1870"/>
                      <a:pt x="1750" y="1811"/>
                      <a:pt x="1750" y="1811"/>
                    </a:cubicBezTo>
                    <a:cubicBezTo>
                      <a:pt x="1395" y="1025"/>
                      <a:pt x="739" y="346"/>
                      <a:pt x="405" y="9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3"/>
              <p:cNvSpPr/>
              <p:nvPr/>
            </p:nvSpPr>
            <p:spPr>
              <a:xfrm>
                <a:off x="7887521" y="1448514"/>
                <a:ext cx="199144" cy="207410"/>
              </a:xfrm>
              <a:custGeom>
                <a:avLst/>
                <a:gdLst/>
                <a:ahLst/>
                <a:cxnLst/>
                <a:rect l="l" t="t" r="r" b="b"/>
                <a:pathLst>
                  <a:path w="3156" h="3287" extrusionOk="0">
                    <a:moveTo>
                      <a:pt x="1084" y="1"/>
                    </a:moveTo>
                    <a:lnTo>
                      <a:pt x="1" y="1489"/>
                    </a:lnTo>
                    <a:cubicBezTo>
                      <a:pt x="1" y="1489"/>
                      <a:pt x="703" y="2049"/>
                      <a:pt x="798" y="2203"/>
                    </a:cubicBezTo>
                    <a:cubicBezTo>
                      <a:pt x="906" y="2346"/>
                      <a:pt x="1620" y="2942"/>
                      <a:pt x="2156" y="3287"/>
                    </a:cubicBezTo>
                    <a:cubicBezTo>
                      <a:pt x="2394" y="3120"/>
                      <a:pt x="3156" y="2049"/>
                      <a:pt x="3156" y="2049"/>
                    </a:cubicBezTo>
                    <a:cubicBezTo>
                      <a:pt x="3156" y="2049"/>
                      <a:pt x="2370" y="989"/>
                      <a:pt x="2096" y="620"/>
                    </a:cubicBezTo>
                    <a:cubicBezTo>
                      <a:pt x="1834" y="251"/>
                      <a:pt x="1370" y="60"/>
                      <a:pt x="1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3"/>
              <p:cNvSpPr/>
              <p:nvPr/>
            </p:nvSpPr>
            <p:spPr>
              <a:xfrm>
                <a:off x="7665912" y="1440248"/>
                <a:ext cx="105251" cy="251517"/>
              </a:xfrm>
              <a:custGeom>
                <a:avLst/>
                <a:gdLst/>
                <a:ahLst/>
                <a:cxnLst/>
                <a:rect l="l" t="t" r="r" b="b"/>
                <a:pathLst>
                  <a:path w="1668" h="3986" extrusionOk="0">
                    <a:moveTo>
                      <a:pt x="786" y="1"/>
                    </a:moveTo>
                    <a:cubicBezTo>
                      <a:pt x="679" y="596"/>
                      <a:pt x="750" y="1620"/>
                      <a:pt x="715" y="1894"/>
                    </a:cubicBezTo>
                    <a:cubicBezTo>
                      <a:pt x="643" y="2358"/>
                      <a:pt x="548" y="2977"/>
                      <a:pt x="524" y="3215"/>
                    </a:cubicBezTo>
                    <a:cubicBezTo>
                      <a:pt x="441" y="3263"/>
                      <a:pt x="322" y="3323"/>
                      <a:pt x="286" y="3406"/>
                    </a:cubicBezTo>
                    <a:cubicBezTo>
                      <a:pt x="239" y="3489"/>
                      <a:pt x="0" y="3656"/>
                      <a:pt x="12" y="3704"/>
                    </a:cubicBezTo>
                    <a:cubicBezTo>
                      <a:pt x="24" y="3727"/>
                      <a:pt x="44" y="3736"/>
                      <a:pt x="68" y="3736"/>
                    </a:cubicBezTo>
                    <a:cubicBezTo>
                      <a:pt x="141" y="3736"/>
                      <a:pt x="250" y="3656"/>
                      <a:pt x="286" y="3656"/>
                    </a:cubicBezTo>
                    <a:cubicBezTo>
                      <a:pt x="322" y="3668"/>
                      <a:pt x="358" y="3787"/>
                      <a:pt x="441" y="3835"/>
                    </a:cubicBezTo>
                    <a:cubicBezTo>
                      <a:pt x="524" y="3855"/>
                      <a:pt x="617" y="3986"/>
                      <a:pt x="703" y="3986"/>
                    </a:cubicBezTo>
                    <a:cubicBezTo>
                      <a:pt x="715" y="3986"/>
                      <a:pt x="727" y="3983"/>
                      <a:pt x="739" y="3977"/>
                    </a:cubicBezTo>
                    <a:cubicBezTo>
                      <a:pt x="822" y="3930"/>
                      <a:pt x="953" y="3715"/>
                      <a:pt x="977" y="3537"/>
                    </a:cubicBezTo>
                    <a:cubicBezTo>
                      <a:pt x="989" y="3501"/>
                      <a:pt x="1024" y="3454"/>
                      <a:pt x="1024" y="3430"/>
                    </a:cubicBezTo>
                    <a:cubicBezTo>
                      <a:pt x="1251" y="3061"/>
                      <a:pt x="1453" y="2108"/>
                      <a:pt x="1501" y="1894"/>
                    </a:cubicBezTo>
                    <a:cubicBezTo>
                      <a:pt x="1608" y="1465"/>
                      <a:pt x="1667" y="298"/>
                      <a:pt x="1262" y="203"/>
                    </a:cubicBezTo>
                    <a:cubicBezTo>
                      <a:pt x="893" y="108"/>
                      <a:pt x="786" y="1"/>
                      <a:pt x="786" y="1"/>
                    </a:cubicBezTo>
                    <a:close/>
                  </a:path>
                </a:pathLst>
              </a:custGeom>
              <a:solidFill>
                <a:srgbClr val="F4A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3"/>
              <p:cNvSpPr/>
              <p:nvPr/>
            </p:nvSpPr>
            <p:spPr>
              <a:xfrm>
                <a:off x="7669635" y="1661226"/>
                <a:ext cx="24104" cy="25556"/>
              </a:xfrm>
              <a:custGeom>
                <a:avLst/>
                <a:gdLst/>
                <a:ahLst/>
                <a:cxnLst/>
                <a:rect l="l" t="t" r="r" b="b"/>
                <a:pathLst>
                  <a:path w="382" h="405" extrusionOk="0">
                    <a:moveTo>
                      <a:pt x="331" y="1"/>
                    </a:moveTo>
                    <a:cubicBezTo>
                      <a:pt x="305" y="1"/>
                      <a:pt x="274" y="19"/>
                      <a:pt x="251" y="59"/>
                    </a:cubicBezTo>
                    <a:cubicBezTo>
                      <a:pt x="203" y="154"/>
                      <a:pt x="120" y="225"/>
                      <a:pt x="120" y="225"/>
                    </a:cubicBezTo>
                    <a:lnTo>
                      <a:pt x="1" y="297"/>
                    </a:lnTo>
                    <a:cubicBezTo>
                      <a:pt x="29" y="376"/>
                      <a:pt x="63" y="404"/>
                      <a:pt x="101" y="404"/>
                    </a:cubicBezTo>
                    <a:cubicBezTo>
                      <a:pt x="142" y="404"/>
                      <a:pt x="189" y="370"/>
                      <a:pt x="239" y="333"/>
                    </a:cubicBezTo>
                    <a:cubicBezTo>
                      <a:pt x="322" y="261"/>
                      <a:pt x="382" y="154"/>
                      <a:pt x="382" y="59"/>
                    </a:cubicBezTo>
                    <a:cubicBezTo>
                      <a:pt x="382" y="22"/>
                      <a:pt x="359" y="1"/>
                      <a:pt x="33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3"/>
              <p:cNvSpPr/>
              <p:nvPr/>
            </p:nvSpPr>
            <p:spPr>
              <a:xfrm>
                <a:off x="7676450" y="1669114"/>
                <a:ext cx="27827" cy="25114"/>
              </a:xfrm>
              <a:custGeom>
                <a:avLst/>
                <a:gdLst/>
                <a:ahLst/>
                <a:cxnLst/>
                <a:rect l="l" t="t" r="r" b="b"/>
                <a:pathLst>
                  <a:path w="441" h="398" extrusionOk="0">
                    <a:moveTo>
                      <a:pt x="361" y="1"/>
                    </a:moveTo>
                    <a:cubicBezTo>
                      <a:pt x="336" y="1"/>
                      <a:pt x="310" y="15"/>
                      <a:pt x="298" y="53"/>
                    </a:cubicBezTo>
                    <a:cubicBezTo>
                      <a:pt x="250" y="148"/>
                      <a:pt x="191" y="148"/>
                      <a:pt x="155" y="172"/>
                    </a:cubicBezTo>
                    <a:cubicBezTo>
                      <a:pt x="95" y="219"/>
                      <a:pt x="0" y="267"/>
                      <a:pt x="0" y="267"/>
                    </a:cubicBezTo>
                    <a:cubicBezTo>
                      <a:pt x="0" y="327"/>
                      <a:pt x="0" y="398"/>
                      <a:pt x="95" y="398"/>
                    </a:cubicBezTo>
                    <a:cubicBezTo>
                      <a:pt x="202" y="386"/>
                      <a:pt x="250" y="327"/>
                      <a:pt x="333" y="255"/>
                    </a:cubicBezTo>
                    <a:cubicBezTo>
                      <a:pt x="381" y="208"/>
                      <a:pt x="441" y="88"/>
                      <a:pt x="417" y="29"/>
                    </a:cubicBezTo>
                    <a:cubicBezTo>
                      <a:pt x="406" y="12"/>
                      <a:pt x="384" y="1"/>
                      <a:pt x="361"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3"/>
              <p:cNvSpPr/>
              <p:nvPr/>
            </p:nvSpPr>
            <p:spPr>
              <a:xfrm>
                <a:off x="7686167" y="1673026"/>
                <a:ext cx="25619" cy="23789"/>
              </a:xfrm>
              <a:custGeom>
                <a:avLst/>
                <a:gdLst/>
                <a:ahLst/>
                <a:cxnLst/>
                <a:rect l="l" t="t" r="r" b="b"/>
                <a:pathLst>
                  <a:path w="406" h="377" extrusionOk="0">
                    <a:moveTo>
                      <a:pt x="337" y="1"/>
                    </a:moveTo>
                    <a:cubicBezTo>
                      <a:pt x="321" y="1"/>
                      <a:pt x="306" y="13"/>
                      <a:pt x="287" y="38"/>
                    </a:cubicBezTo>
                    <a:cubicBezTo>
                      <a:pt x="263" y="86"/>
                      <a:pt x="168" y="205"/>
                      <a:pt x="144" y="217"/>
                    </a:cubicBezTo>
                    <a:cubicBezTo>
                      <a:pt x="120" y="229"/>
                      <a:pt x="1" y="324"/>
                      <a:pt x="1" y="324"/>
                    </a:cubicBezTo>
                    <a:cubicBezTo>
                      <a:pt x="32" y="348"/>
                      <a:pt x="58" y="376"/>
                      <a:pt x="100" y="376"/>
                    </a:cubicBezTo>
                    <a:cubicBezTo>
                      <a:pt x="121" y="376"/>
                      <a:pt x="147" y="368"/>
                      <a:pt x="179" y="348"/>
                    </a:cubicBezTo>
                    <a:cubicBezTo>
                      <a:pt x="275" y="288"/>
                      <a:pt x="322" y="265"/>
                      <a:pt x="346" y="205"/>
                    </a:cubicBezTo>
                    <a:cubicBezTo>
                      <a:pt x="382" y="146"/>
                      <a:pt x="406" y="50"/>
                      <a:pt x="382" y="26"/>
                    </a:cubicBezTo>
                    <a:cubicBezTo>
                      <a:pt x="365" y="10"/>
                      <a:pt x="351" y="1"/>
                      <a:pt x="337"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3"/>
              <p:cNvSpPr/>
              <p:nvPr/>
            </p:nvSpPr>
            <p:spPr>
              <a:xfrm>
                <a:off x="7698977" y="1681418"/>
                <a:ext cx="17352" cy="15523"/>
              </a:xfrm>
              <a:custGeom>
                <a:avLst/>
                <a:gdLst/>
                <a:ahLst/>
                <a:cxnLst/>
                <a:rect l="l" t="t" r="r" b="b"/>
                <a:pathLst>
                  <a:path w="275" h="246" extrusionOk="0">
                    <a:moveTo>
                      <a:pt x="250" y="1"/>
                    </a:moveTo>
                    <a:cubicBezTo>
                      <a:pt x="215" y="1"/>
                      <a:pt x="155" y="60"/>
                      <a:pt x="131" y="84"/>
                    </a:cubicBezTo>
                    <a:cubicBezTo>
                      <a:pt x="96" y="120"/>
                      <a:pt x="0" y="203"/>
                      <a:pt x="0" y="203"/>
                    </a:cubicBezTo>
                    <a:cubicBezTo>
                      <a:pt x="19" y="213"/>
                      <a:pt x="54" y="245"/>
                      <a:pt x="98" y="245"/>
                    </a:cubicBezTo>
                    <a:cubicBezTo>
                      <a:pt x="108" y="245"/>
                      <a:pt x="120" y="243"/>
                      <a:pt x="131" y="239"/>
                    </a:cubicBezTo>
                    <a:cubicBezTo>
                      <a:pt x="191" y="203"/>
                      <a:pt x="238" y="155"/>
                      <a:pt x="250" y="132"/>
                    </a:cubicBezTo>
                    <a:cubicBezTo>
                      <a:pt x="274" y="96"/>
                      <a:pt x="274" y="1"/>
                      <a:pt x="250"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3"/>
              <p:cNvSpPr/>
              <p:nvPr/>
            </p:nvSpPr>
            <p:spPr>
              <a:xfrm>
                <a:off x="7696705" y="1397592"/>
                <a:ext cx="84933" cy="165196"/>
              </a:xfrm>
              <a:custGeom>
                <a:avLst/>
                <a:gdLst/>
                <a:ahLst/>
                <a:cxnLst/>
                <a:rect l="l" t="t" r="r" b="b"/>
                <a:pathLst>
                  <a:path w="1346" h="2618" extrusionOk="0">
                    <a:moveTo>
                      <a:pt x="1084" y="1"/>
                    </a:moveTo>
                    <a:cubicBezTo>
                      <a:pt x="783" y="1"/>
                      <a:pt x="12" y="341"/>
                      <a:pt x="12" y="534"/>
                    </a:cubicBezTo>
                    <a:cubicBezTo>
                      <a:pt x="1" y="1105"/>
                      <a:pt x="132" y="2415"/>
                      <a:pt x="132" y="2415"/>
                    </a:cubicBezTo>
                    <a:cubicBezTo>
                      <a:pt x="302" y="2585"/>
                      <a:pt x="730" y="2617"/>
                      <a:pt x="1029" y="2617"/>
                    </a:cubicBezTo>
                    <a:cubicBezTo>
                      <a:pt x="1211" y="2617"/>
                      <a:pt x="1346" y="2606"/>
                      <a:pt x="1346" y="2606"/>
                    </a:cubicBezTo>
                    <a:cubicBezTo>
                      <a:pt x="1346" y="2606"/>
                      <a:pt x="1310" y="177"/>
                      <a:pt x="1191" y="34"/>
                    </a:cubicBezTo>
                    <a:cubicBezTo>
                      <a:pt x="1174" y="11"/>
                      <a:pt x="1136" y="1"/>
                      <a:pt x="1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3"/>
              <p:cNvSpPr/>
              <p:nvPr/>
            </p:nvSpPr>
            <p:spPr>
              <a:xfrm>
                <a:off x="7708757" y="1371469"/>
                <a:ext cx="309758" cy="245711"/>
              </a:xfrm>
              <a:custGeom>
                <a:avLst/>
                <a:gdLst/>
                <a:ahLst/>
                <a:cxnLst/>
                <a:rect l="l" t="t" r="r" b="b"/>
                <a:pathLst>
                  <a:path w="4909" h="3894" extrusionOk="0">
                    <a:moveTo>
                      <a:pt x="792" y="1"/>
                    </a:moveTo>
                    <a:cubicBezTo>
                      <a:pt x="717" y="1"/>
                      <a:pt x="655" y="61"/>
                      <a:pt x="643" y="245"/>
                    </a:cubicBezTo>
                    <a:cubicBezTo>
                      <a:pt x="633" y="782"/>
                      <a:pt x="157" y="818"/>
                      <a:pt x="31" y="818"/>
                    </a:cubicBezTo>
                    <a:cubicBezTo>
                      <a:pt x="11" y="818"/>
                      <a:pt x="0" y="817"/>
                      <a:pt x="0" y="817"/>
                    </a:cubicBezTo>
                    <a:lnTo>
                      <a:pt x="0" y="817"/>
                    </a:lnTo>
                    <a:cubicBezTo>
                      <a:pt x="0" y="817"/>
                      <a:pt x="167" y="1353"/>
                      <a:pt x="333" y="1722"/>
                    </a:cubicBezTo>
                    <a:cubicBezTo>
                      <a:pt x="464" y="2019"/>
                      <a:pt x="1072" y="2650"/>
                      <a:pt x="1393" y="2841"/>
                    </a:cubicBezTo>
                    <a:cubicBezTo>
                      <a:pt x="1548" y="2948"/>
                      <a:pt x="1965" y="3210"/>
                      <a:pt x="2596" y="3865"/>
                    </a:cubicBezTo>
                    <a:cubicBezTo>
                      <a:pt x="2613" y="3884"/>
                      <a:pt x="2637" y="3893"/>
                      <a:pt x="2665" y="3893"/>
                    </a:cubicBezTo>
                    <a:cubicBezTo>
                      <a:pt x="3130" y="3893"/>
                      <a:pt x="4909" y="1468"/>
                      <a:pt x="4572" y="1400"/>
                    </a:cubicBezTo>
                    <a:cubicBezTo>
                      <a:pt x="3262" y="1138"/>
                      <a:pt x="2000" y="114"/>
                      <a:pt x="1595" y="43"/>
                    </a:cubicBezTo>
                    <a:cubicBezTo>
                      <a:pt x="1549" y="34"/>
                      <a:pt x="1514" y="30"/>
                      <a:pt x="1487" y="30"/>
                    </a:cubicBezTo>
                    <a:cubicBezTo>
                      <a:pt x="1295" y="30"/>
                      <a:pt x="1496" y="222"/>
                      <a:pt x="1131" y="222"/>
                    </a:cubicBezTo>
                    <a:cubicBezTo>
                      <a:pt x="1131" y="222"/>
                      <a:pt x="936" y="1"/>
                      <a:pt x="7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3"/>
              <p:cNvSpPr/>
              <p:nvPr/>
            </p:nvSpPr>
            <p:spPr>
              <a:xfrm>
                <a:off x="7745545" y="1365285"/>
                <a:ext cx="272781" cy="177185"/>
              </a:xfrm>
              <a:custGeom>
                <a:avLst/>
                <a:gdLst/>
                <a:ahLst/>
                <a:cxnLst/>
                <a:rect l="l" t="t" r="r" b="b"/>
                <a:pathLst>
                  <a:path w="4323" h="2808" extrusionOk="0">
                    <a:moveTo>
                      <a:pt x="578" y="0"/>
                    </a:moveTo>
                    <a:cubicBezTo>
                      <a:pt x="406" y="0"/>
                      <a:pt x="214" y="24"/>
                      <a:pt x="0" y="81"/>
                    </a:cubicBezTo>
                    <a:cubicBezTo>
                      <a:pt x="0" y="81"/>
                      <a:pt x="36" y="391"/>
                      <a:pt x="0" y="701"/>
                    </a:cubicBezTo>
                    <a:cubicBezTo>
                      <a:pt x="524" y="1165"/>
                      <a:pt x="929" y="1141"/>
                      <a:pt x="1239" y="1284"/>
                    </a:cubicBezTo>
                    <a:cubicBezTo>
                      <a:pt x="1882" y="1594"/>
                      <a:pt x="1786" y="1677"/>
                      <a:pt x="2191" y="1939"/>
                    </a:cubicBezTo>
                    <a:cubicBezTo>
                      <a:pt x="2965" y="2475"/>
                      <a:pt x="3203" y="2701"/>
                      <a:pt x="3370" y="2808"/>
                    </a:cubicBezTo>
                    <a:cubicBezTo>
                      <a:pt x="3608" y="2427"/>
                      <a:pt x="4322" y="1379"/>
                      <a:pt x="4060" y="1284"/>
                    </a:cubicBezTo>
                    <a:cubicBezTo>
                      <a:pt x="2739" y="772"/>
                      <a:pt x="2358" y="736"/>
                      <a:pt x="1882" y="510"/>
                    </a:cubicBezTo>
                    <a:cubicBezTo>
                      <a:pt x="1670" y="414"/>
                      <a:pt x="1296" y="0"/>
                      <a:pt x="5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3"/>
              <p:cNvSpPr/>
              <p:nvPr/>
            </p:nvSpPr>
            <p:spPr>
              <a:xfrm>
                <a:off x="7671843" y="1349383"/>
                <a:ext cx="97616" cy="99824"/>
              </a:xfrm>
              <a:custGeom>
                <a:avLst/>
                <a:gdLst/>
                <a:ahLst/>
                <a:cxnLst/>
                <a:rect l="l" t="t" r="r" b="b"/>
                <a:pathLst>
                  <a:path w="1547" h="1582" extrusionOk="0">
                    <a:moveTo>
                      <a:pt x="680" y="0"/>
                    </a:moveTo>
                    <a:cubicBezTo>
                      <a:pt x="680" y="0"/>
                      <a:pt x="1" y="1465"/>
                      <a:pt x="106" y="1465"/>
                    </a:cubicBezTo>
                    <a:cubicBezTo>
                      <a:pt x="107" y="1465"/>
                      <a:pt x="108" y="1465"/>
                      <a:pt x="109" y="1465"/>
                    </a:cubicBezTo>
                    <a:cubicBezTo>
                      <a:pt x="236" y="1444"/>
                      <a:pt x="402" y="1379"/>
                      <a:pt x="575" y="1379"/>
                    </a:cubicBezTo>
                    <a:cubicBezTo>
                      <a:pt x="709" y="1379"/>
                      <a:pt x="848" y="1418"/>
                      <a:pt x="978" y="1548"/>
                    </a:cubicBezTo>
                    <a:cubicBezTo>
                      <a:pt x="999" y="1571"/>
                      <a:pt x="1021" y="1581"/>
                      <a:pt x="1042" y="1581"/>
                    </a:cubicBezTo>
                    <a:cubicBezTo>
                      <a:pt x="1277" y="1581"/>
                      <a:pt x="1547" y="379"/>
                      <a:pt x="1405" y="379"/>
                    </a:cubicBezTo>
                    <a:cubicBezTo>
                      <a:pt x="1401" y="379"/>
                      <a:pt x="1398" y="380"/>
                      <a:pt x="1395" y="381"/>
                    </a:cubicBezTo>
                    <a:cubicBezTo>
                      <a:pt x="1373" y="389"/>
                      <a:pt x="1350" y="392"/>
                      <a:pt x="1327" y="392"/>
                    </a:cubicBezTo>
                    <a:cubicBezTo>
                      <a:pt x="1102" y="392"/>
                      <a:pt x="842" y="54"/>
                      <a:pt x="680"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3"/>
              <p:cNvSpPr/>
              <p:nvPr/>
            </p:nvSpPr>
            <p:spPr>
              <a:xfrm>
                <a:off x="7572018" y="1290826"/>
                <a:ext cx="168351" cy="160022"/>
              </a:xfrm>
              <a:custGeom>
                <a:avLst/>
                <a:gdLst/>
                <a:ahLst/>
                <a:cxnLst/>
                <a:rect l="l" t="t" r="r" b="b"/>
                <a:pathLst>
                  <a:path w="2668" h="2536" extrusionOk="0">
                    <a:moveTo>
                      <a:pt x="1169" y="0"/>
                    </a:moveTo>
                    <a:cubicBezTo>
                      <a:pt x="979" y="0"/>
                      <a:pt x="789" y="72"/>
                      <a:pt x="607" y="237"/>
                    </a:cubicBezTo>
                    <a:cubicBezTo>
                      <a:pt x="595" y="249"/>
                      <a:pt x="584" y="261"/>
                      <a:pt x="560" y="297"/>
                    </a:cubicBezTo>
                    <a:lnTo>
                      <a:pt x="560" y="273"/>
                    </a:lnTo>
                    <a:lnTo>
                      <a:pt x="560" y="273"/>
                    </a:lnTo>
                    <a:cubicBezTo>
                      <a:pt x="60" y="738"/>
                      <a:pt x="0" y="1214"/>
                      <a:pt x="619" y="1976"/>
                    </a:cubicBezTo>
                    <a:cubicBezTo>
                      <a:pt x="938" y="2353"/>
                      <a:pt x="1322" y="2536"/>
                      <a:pt x="1629" y="2536"/>
                    </a:cubicBezTo>
                    <a:cubicBezTo>
                      <a:pt x="1758" y="2536"/>
                      <a:pt x="1873" y="2503"/>
                      <a:pt x="1965" y="2440"/>
                    </a:cubicBezTo>
                    <a:cubicBezTo>
                      <a:pt x="1988" y="2404"/>
                      <a:pt x="2096" y="2321"/>
                      <a:pt x="2096" y="2321"/>
                    </a:cubicBezTo>
                    <a:cubicBezTo>
                      <a:pt x="2584" y="1761"/>
                      <a:pt x="2667" y="1214"/>
                      <a:pt x="2191" y="630"/>
                    </a:cubicBezTo>
                    <a:cubicBezTo>
                      <a:pt x="1887" y="257"/>
                      <a:pt x="1528" y="0"/>
                      <a:pt x="1169"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3"/>
              <p:cNvSpPr/>
              <p:nvPr/>
            </p:nvSpPr>
            <p:spPr>
              <a:xfrm>
                <a:off x="7567854" y="1282118"/>
                <a:ext cx="190499" cy="116293"/>
              </a:xfrm>
              <a:custGeom>
                <a:avLst/>
                <a:gdLst/>
                <a:ahLst/>
                <a:cxnLst/>
                <a:rect l="l" t="t" r="r" b="b"/>
                <a:pathLst>
                  <a:path w="3019" h="1843" extrusionOk="0">
                    <a:moveTo>
                      <a:pt x="1537" y="1"/>
                    </a:moveTo>
                    <a:cubicBezTo>
                      <a:pt x="1144" y="1"/>
                      <a:pt x="745" y="199"/>
                      <a:pt x="590" y="328"/>
                    </a:cubicBezTo>
                    <a:cubicBezTo>
                      <a:pt x="376" y="471"/>
                      <a:pt x="257" y="554"/>
                      <a:pt x="138" y="947"/>
                    </a:cubicBezTo>
                    <a:cubicBezTo>
                      <a:pt x="0" y="1438"/>
                      <a:pt x="390" y="1842"/>
                      <a:pt x="411" y="1842"/>
                    </a:cubicBezTo>
                    <a:cubicBezTo>
                      <a:pt x="412" y="1842"/>
                      <a:pt x="412" y="1841"/>
                      <a:pt x="411" y="1840"/>
                    </a:cubicBezTo>
                    <a:cubicBezTo>
                      <a:pt x="340" y="1638"/>
                      <a:pt x="376" y="1150"/>
                      <a:pt x="376" y="1149"/>
                    </a:cubicBezTo>
                    <a:lnTo>
                      <a:pt x="376" y="1149"/>
                    </a:lnTo>
                    <a:lnTo>
                      <a:pt x="447" y="1423"/>
                    </a:lnTo>
                    <a:lnTo>
                      <a:pt x="519" y="935"/>
                    </a:lnTo>
                    <a:cubicBezTo>
                      <a:pt x="519" y="935"/>
                      <a:pt x="590" y="1030"/>
                      <a:pt x="780" y="1054"/>
                    </a:cubicBezTo>
                    <a:cubicBezTo>
                      <a:pt x="839" y="1063"/>
                      <a:pt x="891" y="1066"/>
                      <a:pt x="936" y="1066"/>
                    </a:cubicBezTo>
                    <a:cubicBezTo>
                      <a:pt x="1141" y="1066"/>
                      <a:pt x="1221" y="995"/>
                      <a:pt x="1221" y="995"/>
                    </a:cubicBezTo>
                    <a:lnTo>
                      <a:pt x="1221" y="995"/>
                    </a:lnTo>
                    <a:cubicBezTo>
                      <a:pt x="1221" y="995"/>
                      <a:pt x="1192" y="1006"/>
                      <a:pt x="1149" y="1006"/>
                    </a:cubicBezTo>
                    <a:cubicBezTo>
                      <a:pt x="1084" y="1006"/>
                      <a:pt x="985" y="980"/>
                      <a:pt x="900" y="852"/>
                    </a:cubicBezTo>
                    <a:lnTo>
                      <a:pt x="900" y="852"/>
                    </a:lnTo>
                    <a:cubicBezTo>
                      <a:pt x="1185" y="935"/>
                      <a:pt x="1316" y="947"/>
                      <a:pt x="1412" y="947"/>
                    </a:cubicBezTo>
                    <a:cubicBezTo>
                      <a:pt x="1417" y="948"/>
                      <a:pt x="1421" y="949"/>
                      <a:pt x="1423" y="949"/>
                    </a:cubicBezTo>
                    <a:cubicBezTo>
                      <a:pt x="1463" y="949"/>
                      <a:pt x="971" y="756"/>
                      <a:pt x="971" y="756"/>
                    </a:cubicBezTo>
                    <a:cubicBezTo>
                      <a:pt x="971" y="756"/>
                      <a:pt x="1060" y="707"/>
                      <a:pt x="1204" y="707"/>
                    </a:cubicBezTo>
                    <a:cubicBezTo>
                      <a:pt x="1343" y="707"/>
                      <a:pt x="1534" y="753"/>
                      <a:pt x="1745" y="935"/>
                    </a:cubicBezTo>
                    <a:cubicBezTo>
                      <a:pt x="1780" y="874"/>
                      <a:pt x="1877" y="782"/>
                      <a:pt x="1964" y="782"/>
                    </a:cubicBezTo>
                    <a:cubicBezTo>
                      <a:pt x="1997" y="782"/>
                      <a:pt x="2028" y="795"/>
                      <a:pt x="2054" y="828"/>
                    </a:cubicBezTo>
                    <a:cubicBezTo>
                      <a:pt x="2281" y="1114"/>
                      <a:pt x="2281" y="1292"/>
                      <a:pt x="2293" y="1399"/>
                    </a:cubicBezTo>
                    <a:cubicBezTo>
                      <a:pt x="2302" y="1466"/>
                      <a:pt x="2433" y="1685"/>
                      <a:pt x="2559" y="1685"/>
                    </a:cubicBezTo>
                    <a:cubicBezTo>
                      <a:pt x="2590" y="1685"/>
                      <a:pt x="2621" y="1671"/>
                      <a:pt x="2650" y="1638"/>
                    </a:cubicBezTo>
                    <a:cubicBezTo>
                      <a:pt x="2805" y="1459"/>
                      <a:pt x="3019" y="995"/>
                      <a:pt x="2924" y="804"/>
                    </a:cubicBezTo>
                    <a:lnTo>
                      <a:pt x="2924" y="804"/>
                    </a:lnTo>
                    <a:cubicBezTo>
                      <a:pt x="2908" y="888"/>
                      <a:pt x="2819" y="948"/>
                      <a:pt x="2757" y="948"/>
                    </a:cubicBezTo>
                    <a:cubicBezTo>
                      <a:pt x="2723" y="948"/>
                      <a:pt x="2697" y="930"/>
                      <a:pt x="2697" y="887"/>
                    </a:cubicBezTo>
                    <a:cubicBezTo>
                      <a:pt x="2697" y="854"/>
                      <a:pt x="2856" y="767"/>
                      <a:pt x="2834" y="767"/>
                    </a:cubicBezTo>
                    <a:cubicBezTo>
                      <a:pt x="2833" y="767"/>
                      <a:pt x="2831" y="768"/>
                      <a:pt x="2828" y="768"/>
                    </a:cubicBezTo>
                    <a:cubicBezTo>
                      <a:pt x="2814" y="772"/>
                      <a:pt x="2800" y="774"/>
                      <a:pt x="2788" y="774"/>
                    </a:cubicBezTo>
                    <a:cubicBezTo>
                      <a:pt x="2685" y="774"/>
                      <a:pt x="2685" y="649"/>
                      <a:pt x="2685" y="649"/>
                    </a:cubicBezTo>
                    <a:cubicBezTo>
                      <a:pt x="2685" y="649"/>
                      <a:pt x="2293" y="280"/>
                      <a:pt x="1971" y="102"/>
                    </a:cubicBezTo>
                    <a:cubicBezTo>
                      <a:pt x="1836" y="29"/>
                      <a:pt x="1687" y="1"/>
                      <a:pt x="1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3"/>
              <p:cNvSpPr/>
              <p:nvPr/>
            </p:nvSpPr>
            <p:spPr>
              <a:xfrm>
                <a:off x="7716266" y="1431919"/>
                <a:ext cx="134529" cy="253662"/>
              </a:xfrm>
              <a:custGeom>
                <a:avLst/>
                <a:gdLst/>
                <a:ahLst/>
                <a:cxnLst/>
                <a:rect l="l" t="t" r="r" b="b"/>
                <a:pathLst>
                  <a:path w="2132" h="4020" extrusionOk="0">
                    <a:moveTo>
                      <a:pt x="1202" y="0"/>
                    </a:moveTo>
                    <a:cubicBezTo>
                      <a:pt x="1179" y="0"/>
                      <a:pt x="1167" y="2"/>
                      <a:pt x="1167" y="2"/>
                    </a:cubicBezTo>
                    <a:cubicBezTo>
                      <a:pt x="976" y="621"/>
                      <a:pt x="1072" y="1240"/>
                      <a:pt x="1048" y="1514"/>
                    </a:cubicBezTo>
                    <a:cubicBezTo>
                      <a:pt x="1000" y="2002"/>
                      <a:pt x="750" y="2681"/>
                      <a:pt x="679" y="2919"/>
                    </a:cubicBezTo>
                    <a:cubicBezTo>
                      <a:pt x="595" y="2954"/>
                      <a:pt x="453" y="3014"/>
                      <a:pt x="405" y="3074"/>
                    </a:cubicBezTo>
                    <a:cubicBezTo>
                      <a:pt x="345" y="3157"/>
                      <a:pt x="36" y="3359"/>
                      <a:pt x="48" y="3395"/>
                    </a:cubicBezTo>
                    <a:cubicBezTo>
                      <a:pt x="51" y="3420"/>
                      <a:pt x="65" y="3429"/>
                      <a:pt x="86" y="3429"/>
                    </a:cubicBezTo>
                    <a:cubicBezTo>
                      <a:pt x="145" y="3429"/>
                      <a:pt x="254" y="3353"/>
                      <a:pt x="298" y="3335"/>
                    </a:cubicBezTo>
                    <a:lnTo>
                      <a:pt x="298" y="3335"/>
                    </a:lnTo>
                    <a:cubicBezTo>
                      <a:pt x="203" y="3455"/>
                      <a:pt x="0" y="3728"/>
                      <a:pt x="0" y="3776"/>
                    </a:cubicBezTo>
                    <a:cubicBezTo>
                      <a:pt x="0" y="3789"/>
                      <a:pt x="6" y="3794"/>
                      <a:pt x="15" y="3794"/>
                    </a:cubicBezTo>
                    <a:cubicBezTo>
                      <a:pt x="58" y="3794"/>
                      <a:pt x="186" y="3680"/>
                      <a:pt x="274" y="3621"/>
                    </a:cubicBezTo>
                    <a:lnTo>
                      <a:pt x="274" y="3621"/>
                    </a:lnTo>
                    <a:cubicBezTo>
                      <a:pt x="155" y="3728"/>
                      <a:pt x="48" y="3847"/>
                      <a:pt x="60" y="3895"/>
                    </a:cubicBezTo>
                    <a:cubicBezTo>
                      <a:pt x="64" y="3902"/>
                      <a:pt x="73" y="3905"/>
                      <a:pt x="84" y="3905"/>
                    </a:cubicBezTo>
                    <a:cubicBezTo>
                      <a:pt x="135" y="3905"/>
                      <a:pt x="244" y="3848"/>
                      <a:pt x="322" y="3800"/>
                    </a:cubicBezTo>
                    <a:lnTo>
                      <a:pt x="322" y="3800"/>
                    </a:lnTo>
                    <a:cubicBezTo>
                      <a:pt x="262" y="3859"/>
                      <a:pt x="214" y="3907"/>
                      <a:pt x="214" y="3931"/>
                    </a:cubicBezTo>
                    <a:cubicBezTo>
                      <a:pt x="217" y="3955"/>
                      <a:pt x="231" y="3964"/>
                      <a:pt x="252" y="3964"/>
                    </a:cubicBezTo>
                    <a:cubicBezTo>
                      <a:pt x="313" y="3964"/>
                      <a:pt x="435" y="3880"/>
                      <a:pt x="524" y="3836"/>
                    </a:cubicBezTo>
                    <a:lnTo>
                      <a:pt x="524" y="3836"/>
                    </a:lnTo>
                    <a:cubicBezTo>
                      <a:pt x="464" y="3883"/>
                      <a:pt x="417" y="3943"/>
                      <a:pt x="441" y="3978"/>
                    </a:cubicBezTo>
                    <a:cubicBezTo>
                      <a:pt x="448" y="4007"/>
                      <a:pt x="461" y="4019"/>
                      <a:pt x="480" y="4019"/>
                    </a:cubicBezTo>
                    <a:cubicBezTo>
                      <a:pt x="525" y="4019"/>
                      <a:pt x="599" y="3951"/>
                      <a:pt x="691" y="3859"/>
                    </a:cubicBezTo>
                    <a:cubicBezTo>
                      <a:pt x="810" y="3788"/>
                      <a:pt x="941" y="3681"/>
                      <a:pt x="988" y="3562"/>
                    </a:cubicBezTo>
                    <a:cubicBezTo>
                      <a:pt x="1036" y="3490"/>
                      <a:pt x="1072" y="3419"/>
                      <a:pt x="1107" y="3335"/>
                    </a:cubicBezTo>
                    <a:cubicBezTo>
                      <a:pt x="1119" y="3300"/>
                      <a:pt x="1167" y="3264"/>
                      <a:pt x="1167" y="3240"/>
                    </a:cubicBezTo>
                    <a:cubicBezTo>
                      <a:pt x="1465" y="2883"/>
                      <a:pt x="1810" y="1907"/>
                      <a:pt x="1893" y="1704"/>
                    </a:cubicBezTo>
                    <a:cubicBezTo>
                      <a:pt x="2060" y="1276"/>
                      <a:pt x="2131" y="287"/>
                      <a:pt x="1727" y="121"/>
                    </a:cubicBezTo>
                    <a:cubicBezTo>
                      <a:pt x="1450" y="14"/>
                      <a:pt x="1273" y="0"/>
                      <a:pt x="1202"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3"/>
              <p:cNvSpPr/>
              <p:nvPr/>
            </p:nvSpPr>
            <p:spPr>
              <a:xfrm>
                <a:off x="7757534" y="1373677"/>
                <a:ext cx="107522" cy="130175"/>
              </a:xfrm>
              <a:custGeom>
                <a:avLst/>
                <a:gdLst/>
                <a:ahLst/>
                <a:cxnLst/>
                <a:rect l="l" t="t" r="r" b="b"/>
                <a:pathLst>
                  <a:path w="1704" h="2063" extrusionOk="0">
                    <a:moveTo>
                      <a:pt x="462" y="1"/>
                    </a:moveTo>
                    <a:cubicBezTo>
                      <a:pt x="424" y="1"/>
                      <a:pt x="386" y="3"/>
                      <a:pt x="346" y="8"/>
                    </a:cubicBezTo>
                    <a:cubicBezTo>
                      <a:pt x="156" y="32"/>
                      <a:pt x="1" y="270"/>
                      <a:pt x="108" y="639"/>
                    </a:cubicBezTo>
                    <a:cubicBezTo>
                      <a:pt x="239" y="984"/>
                      <a:pt x="346" y="1865"/>
                      <a:pt x="346" y="1865"/>
                    </a:cubicBezTo>
                    <a:cubicBezTo>
                      <a:pt x="535" y="2013"/>
                      <a:pt x="740" y="2063"/>
                      <a:pt x="933" y="2063"/>
                    </a:cubicBezTo>
                    <a:cubicBezTo>
                      <a:pt x="1348" y="2063"/>
                      <a:pt x="1704" y="1830"/>
                      <a:pt x="1704" y="1830"/>
                    </a:cubicBezTo>
                    <a:cubicBezTo>
                      <a:pt x="1704" y="1830"/>
                      <a:pt x="1493" y="1"/>
                      <a:pt x="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3"/>
              <p:cNvSpPr/>
              <p:nvPr/>
            </p:nvSpPr>
            <p:spPr>
              <a:xfrm>
                <a:off x="7331606" y="1888514"/>
                <a:ext cx="301302" cy="357525"/>
              </a:xfrm>
              <a:custGeom>
                <a:avLst/>
                <a:gdLst/>
                <a:ahLst/>
                <a:cxnLst/>
                <a:rect l="l" t="t" r="r" b="b"/>
                <a:pathLst>
                  <a:path w="4775" h="5666" extrusionOk="0">
                    <a:moveTo>
                      <a:pt x="4264" y="0"/>
                    </a:moveTo>
                    <a:cubicBezTo>
                      <a:pt x="4021" y="0"/>
                      <a:pt x="3741" y="76"/>
                      <a:pt x="3655" y="148"/>
                    </a:cubicBezTo>
                    <a:cubicBezTo>
                      <a:pt x="3536" y="243"/>
                      <a:pt x="167" y="5029"/>
                      <a:pt x="167" y="5029"/>
                    </a:cubicBezTo>
                    <a:cubicBezTo>
                      <a:pt x="48" y="5255"/>
                      <a:pt x="0" y="5553"/>
                      <a:pt x="203" y="5660"/>
                    </a:cubicBezTo>
                    <a:cubicBezTo>
                      <a:pt x="210" y="5664"/>
                      <a:pt x="220" y="5666"/>
                      <a:pt x="232" y="5666"/>
                    </a:cubicBezTo>
                    <a:cubicBezTo>
                      <a:pt x="546" y="5666"/>
                      <a:pt x="2235" y="4329"/>
                      <a:pt x="2465" y="3755"/>
                    </a:cubicBezTo>
                    <a:cubicBezTo>
                      <a:pt x="2703" y="3160"/>
                      <a:pt x="3441" y="1898"/>
                      <a:pt x="3810" y="1457"/>
                    </a:cubicBezTo>
                    <a:cubicBezTo>
                      <a:pt x="4179" y="1029"/>
                      <a:pt x="4775" y="350"/>
                      <a:pt x="4632" y="124"/>
                    </a:cubicBezTo>
                    <a:cubicBezTo>
                      <a:pt x="4570" y="34"/>
                      <a:pt x="4425" y="0"/>
                      <a:pt x="42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3"/>
              <p:cNvSpPr/>
              <p:nvPr/>
            </p:nvSpPr>
            <p:spPr>
              <a:xfrm>
                <a:off x="7336843" y="1887820"/>
                <a:ext cx="287799" cy="339857"/>
              </a:xfrm>
              <a:custGeom>
                <a:avLst/>
                <a:gdLst/>
                <a:ahLst/>
                <a:cxnLst/>
                <a:rect l="l" t="t" r="r" b="b"/>
                <a:pathLst>
                  <a:path w="4561" h="5386" extrusionOk="0">
                    <a:moveTo>
                      <a:pt x="4132" y="0"/>
                    </a:moveTo>
                    <a:cubicBezTo>
                      <a:pt x="3834" y="0"/>
                      <a:pt x="3377" y="220"/>
                      <a:pt x="3084" y="432"/>
                    </a:cubicBezTo>
                    <a:cubicBezTo>
                      <a:pt x="2703" y="730"/>
                      <a:pt x="655" y="3838"/>
                      <a:pt x="655" y="3838"/>
                    </a:cubicBezTo>
                    <a:cubicBezTo>
                      <a:pt x="655" y="3838"/>
                      <a:pt x="0" y="5147"/>
                      <a:pt x="24" y="5362"/>
                    </a:cubicBezTo>
                    <a:cubicBezTo>
                      <a:pt x="24" y="5378"/>
                      <a:pt x="36" y="5386"/>
                      <a:pt x="56" y="5386"/>
                    </a:cubicBezTo>
                    <a:cubicBezTo>
                      <a:pt x="295" y="5386"/>
                      <a:pt x="1788" y="4385"/>
                      <a:pt x="2084" y="3838"/>
                    </a:cubicBezTo>
                    <a:cubicBezTo>
                      <a:pt x="2417" y="3242"/>
                      <a:pt x="2953" y="2171"/>
                      <a:pt x="3322" y="1635"/>
                    </a:cubicBezTo>
                    <a:cubicBezTo>
                      <a:pt x="3679" y="1099"/>
                      <a:pt x="4561" y="313"/>
                      <a:pt x="4370" y="87"/>
                    </a:cubicBezTo>
                    <a:cubicBezTo>
                      <a:pt x="4318" y="26"/>
                      <a:pt x="4235" y="0"/>
                      <a:pt x="4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3"/>
              <p:cNvSpPr/>
              <p:nvPr/>
            </p:nvSpPr>
            <p:spPr>
              <a:xfrm>
                <a:off x="7306050" y="1864725"/>
                <a:ext cx="259909" cy="284076"/>
              </a:xfrm>
              <a:custGeom>
                <a:avLst/>
                <a:gdLst/>
                <a:ahLst/>
                <a:cxnLst/>
                <a:rect l="l" t="t" r="r" b="b"/>
                <a:pathLst>
                  <a:path w="4119" h="4502" extrusionOk="0">
                    <a:moveTo>
                      <a:pt x="2485" y="1"/>
                    </a:moveTo>
                    <a:cubicBezTo>
                      <a:pt x="2482" y="1"/>
                      <a:pt x="2479" y="1"/>
                      <a:pt x="2477" y="1"/>
                    </a:cubicBezTo>
                    <a:cubicBezTo>
                      <a:pt x="2084" y="1"/>
                      <a:pt x="1072" y="501"/>
                      <a:pt x="548" y="1120"/>
                    </a:cubicBezTo>
                    <a:cubicBezTo>
                      <a:pt x="227" y="1525"/>
                      <a:pt x="0" y="2406"/>
                      <a:pt x="512" y="3311"/>
                    </a:cubicBezTo>
                    <a:cubicBezTo>
                      <a:pt x="1012" y="4216"/>
                      <a:pt x="1489" y="4501"/>
                      <a:pt x="1489" y="4501"/>
                    </a:cubicBezTo>
                    <a:cubicBezTo>
                      <a:pt x="1489" y="4501"/>
                      <a:pt x="3275" y="1584"/>
                      <a:pt x="3977" y="858"/>
                    </a:cubicBezTo>
                    <a:cubicBezTo>
                      <a:pt x="4119" y="693"/>
                      <a:pt x="2820" y="1"/>
                      <a:pt x="24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3"/>
              <p:cNvSpPr/>
              <p:nvPr/>
            </p:nvSpPr>
            <p:spPr>
              <a:xfrm>
                <a:off x="7295489" y="1912540"/>
                <a:ext cx="184883" cy="238203"/>
              </a:xfrm>
              <a:custGeom>
                <a:avLst/>
                <a:gdLst/>
                <a:ahLst/>
                <a:cxnLst/>
                <a:rect l="l" t="t" r="r" b="b"/>
                <a:pathLst>
                  <a:path w="2930" h="3775" extrusionOk="0">
                    <a:moveTo>
                      <a:pt x="929" y="1"/>
                    </a:moveTo>
                    <a:cubicBezTo>
                      <a:pt x="596" y="417"/>
                      <a:pt x="1" y="1608"/>
                      <a:pt x="489" y="2465"/>
                    </a:cubicBezTo>
                    <a:cubicBezTo>
                      <a:pt x="1001" y="3370"/>
                      <a:pt x="1656" y="3775"/>
                      <a:pt x="1656" y="3775"/>
                    </a:cubicBezTo>
                    <a:cubicBezTo>
                      <a:pt x="1656" y="3775"/>
                      <a:pt x="2334" y="2620"/>
                      <a:pt x="2930" y="1727"/>
                    </a:cubicBezTo>
                    <a:cubicBezTo>
                      <a:pt x="2191" y="1370"/>
                      <a:pt x="977" y="572"/>
                      <a:pt x="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3"/>
              <p:cNvSpPr/>
              <p:nvPr/>
            </p:nvSpPr>
            <p:spPr>
              <a:xfrm>
                <a:off x="7919765" y="884017"/>
                <a:ext cx="236562" cy="205138"/>
              </a:xfrm>
              <a:custGeom>
                <a:avLst/>
                <a:gdLst/>
                <a:ahLst/>
                <a:cxnLst/>
                <a:rect l="l" t="t" r="r" b="b"/>
                <a:pathLst>
                  <a:path w="3749" h="3251" extrusionOk="0">
                    <a:moveTo>
                      <a:pt x="426" y="1"/>
                    </a:moveTo>
                    <a:cubicBezTo>
                      <a:pt x="1" y="1"/>
                      <a:pt x="514" y="2112"/>
                      <a:pt x="514" y="2112"/>
                    </a:cubicBezTo>
                    <a:cubicBezTo>
                      <a:pt x="755" y="2106"/>
                      <a:pt x="991" y="2086"/>
                      <a:pt x="1234" y="2086"/>
                    </a:cubicBezTo>
                    <a:cubicBezTo>
                      <a:pt x="1891" y="2086"/>
                      <a:pt x="2594" y="2234"/>
                      <a:pt x="3550" y="3208"/>
                    </a:cubicBezTo>
                    <a:cubicBezTo>
                      <a:pt x="3578" y="3237"/>
                      <a:pt x="3599" y="3251"/>
                      <a:pt x="3614" y="3251"/>
                    </a:cubicBezTo>
                    <a:cubicBezTo>
                      <a:pt x="3749" y="3251"/>
                      <a:pt x="3436" y="2214"/>
                      <a:pt x="3383" y="1648"/>
                    </a:cubicBezTo>
                    <a:cubicBezTo>
                      <a:pt x="3347" y="1089"/>
                      <a:pt x="3478" y="1041"/>
                      <a:pt x="3526" y="696"/>
                    </a:cubicBezTo>
                    <a:lnTo>
                      <a:pt x="3526" y="696"/>
                    </a:lnTo>
                    <a:cubicBezTo>
                      <a:pt x="3476" y="713"/>
                      <a:pt x="3390" y="722"/>
                      <a:pt x="3277" y="722"/>
                    </a:cubicBezTo>
                    <a:cubicBezTo>
                      <a:pt x="2634" y="722"/>
                      <a:pt x="1128" y="448"/>
                      <a:pt x="561" y="53"/>
                    </a:cubicBezTo>
                    <a:cubicBezTo>
                      <a:pt x="508" y="17"/>
                      <a:pt x="464" y="1"/>
                      <a:pt x="426"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3"/>
              <p:cNvSpPr/>
              <p:nvPr/>
            </p:nvSpPr>
            <p:spPr>
              <a:xfrm>
                <a:off x="8075371" y="916451"/>
                <a:ext cx="447063" cy="351341"/>
              </a:xfrm>
              <a:custGeom>
                <a:avLst/>
                <a:gdLst/>
                <a:ahLst/>
                <a:cxnLst/>
                <a:rect l="l" t="t" r="r" b="b"/>
                <a:pathLst>
                  <a:path w="7085" h="5568" extrusionOk="0">
                    <a:moveTo>
                      <a:pt x="1295" y="0"/>
                    </a:moveTo>
                    <a:cubicBezTo>
                      <a:pt x="756" y="0"/>
                      <a:pt x="322" y="74"/>
                      <a:pt x="322" y="74"/>
                    </a:cubicBezTo>
                    <a:lnTo>
                      <a:pt x="60" y="1813"/>
                    </a:lnTo>
                    <a:lnTo>
                      <a:pt x="0" y="2515"/>
                    </a:lnTo>
                    <a:cubicBezTo>
                      <a:pt x="0" y="2515"/>
                      <a:pt x="357" y="2634"/>
                      <a:pt x="1334" y="4170"/>
                    </a:cubicBezTo>
                    <a:cubicBezTo>
                      <a:pt x="1543" y="4496"/>
                      <a:pt x="1785" y="4594"/>
                      <a:pt x="2026" y="4594"/>
                    </a:cubicBezTo>
                    <a:cubicBezTo>
                      <a:pt x="2399" y="4594"/>
                      <a:pt x="2771" y="4361"/>
                      <a:pt x="3025" y="4361"/>
                    </a:cubicBezTo>
                    <a:cubicBezTo>
                      <a:pt x="3029" y="4361"/>
                      <a:pt x="3033" y="4361"/>
                      <a:pt x="3036" y="4361"/>
                    </a:cubicBezTo>
                    <a:cubicBezTo>
                      <a:pt x="4175" y="4415"/>
                      <a:pt x="5132" y="5567"/>
                      <a:pt x="5436" y="5567"/>
                    </a:cubicBezTo>
                    <a:cubicBezTo>
                      <a:pt x="5463" y="5567"/>
                      <a:pt x="5485" y="5559"/>
                      <a:pt x="5501" y="5539"/>
                    </a:cubicBezTo>
                    <a:cubicBezTo>
                      <a:pt x="6144" y="4849"/>
                      <a:pt x="6787" y="3099"/>
                      <a:pt x="6537" y="2730"/>
                    </a:cubicBezTo>
                    <a:cubicBezTo>
                      <a:pt x="6192" y="2206"/>
                      <a:pt x="7085" y="2575"/>
                      <a:pt x="5168" y="1372"/>
                    </a:cubicBezTo>
                    <a:cubicBezTo>
                      <a:pt x="3572" y="372"/>
                      <a:pt x="3286" y="301"/>
                      <a:pt x="2143" y="74"/>
                    </a:cubicBezTo>
                    <a:cubicBezTo>
                      <a:pt x="1862" y="19"/>
                      <a:pt x="1565" y="0"/>
                      <a:pt x="1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3"/>
              <p:cNvSpPr/>
              <p:nvPr/>
            </p:nvSpPr>
            <p:spPr>
              <a:xfrm>
                <a:off x="7793627" y="763622"/>
                <a:ext cx="264515" cy="287610"/>
              </a:xfrm>
              <a:custGeom>
                <a:avLst/>
                <a:gdLst/>
                <a:ahLst/>
                <a:cxnLst/>
                <a:rect l="l" t="t" r="r" b="b"/>
                <a:pathLst>
                  <a:path w="4192" h="4558" extrusionOk="0">
                    <a:moveTo>
                      <a:pt x="2057" y="0"/>
                    </a:moveTo>
                    <a:cubicBezTo>
                      <a:pt x="1682" y="0"/>
                      <a:pt x="1303" y="137"/>
                      <a:pt x="953" y="377"/>
                    </a:cubicBezTo>
                    <a:cubicBezTo>
                      <a:pt x="120" y="937"/>
                      <a:pt x="0" y="1877"/>
                      <a:pt x="703" y="2937"/>
                    </a:cubicBezTo>
                    <a:cubicBezTo>
                      <a:pt x="834" y="3139"/>
                      <a:pt x="1084" y="3270"/>
                      <a:pt x="1239" y="3437"/>
                    </a:cubicBezTo>
                    <a:cubicBezTo>
                      <a:pt x="1274" y="3544"/>
                      <a:pt x="1572" y="3985"/>
                      <a:pt x="1608" y="4151"/>
                    </a:cubicBezTo>
                    <a:cubicBezTo>
                      <a:pt x="1632" y="4191"/>
                      <a:pt x="1669" y="4206"/>
                      <a:pt x="1712" y="4206"/>
                    </a:cubicBezTo>
                    <a:cubicBezTo>
                      <a:pt x="1775" y="4206"/>
                      <a:pt x="1852" y="4175"/>
                      <a:pt x="1929" y="4140"/>
                    </a:cubicBezTo>
                    <a:cubicBezTo>
                      <a:pt x="2254" y="4371"/>
                      <a:pt x="2439" y="4558"/>
                      <a:pt x="2667" y="4558"/>
                    </a:cubicBezTo>
                    <a:cubicBezTo>
                      <a:pt x="2815" y="4558"/>
                      <a:pt x="2981" y="4479"/>
                      <a:pt x="3215" y="4282"/>
                    </a:cubicBezTo>
                    <a:cubicBezTo>
                      <a:pt x="4001" y="3616"/>
                      <a:pt x="4191" y="1937"/>
                      <a:pt x="3501" y="877"/>
                    </a:cubicBezTo>
                    <a:cubicBezTo>
                      <a:pt x="3086" y="262"/>
                      <a:pt x="2576" y="0"/>
                      <a:pt x="2057" y="0"/>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3"/>
              <p:cNvSpPr/>
              <p:nvPr/>
            </p:nvSpPr>
            <p:spPr>
              <a:xfrm>
                <a:off x="7794385" y="748793"/>
                <a:ext cx="265272" cy="176554"/>
              </a:xfrm>
              <a:custGeom>
                <a:avLst/>
                <a:gdLst/>
                <a:ahLst/>
                <a:cxnLst/>
                <a:rect l="l" t="t" r="r" b="b"/>
                <a:pathLst>
                  <a:path w="4204" h="2798" extrusionOk="0">
                    <a:moveTo>
                      <a:pt x="2433" y="0"/>
                    </a:moveTo>
                    <a:cubicBezTo>
                      <a:pt x="2132" y="0"/>
                      <a:pt x="1776" y="97"/>
                      <a:pt x="1346" y="326"/>
                    </a:cubicBezTo>
                    <a:cubicBezTo>
                      <a:pt x="0" y="1041"/>
                      <a:pt x="96" y="2053"/>
                      <a:pt x="310" y="2220"/>
                    </a:cubicBezTo>
                    <a:lnTo>
                      <a:pt x="1441" y="1981"/>
                    </a:lnTo>
                    <a:lnTo>
                      <a:pt x="2441" y="2184"/>
                    </a:lnTo>
                    <a:cubicBezTo>
                      <a:pt x="2441" y="2184"/>
                      <a:pt x="2477" y="1993"/>
                      <a:pt x="2596" y="1934"/>
                    </a:cubicBezTo>
                    <a:cubicBezTo>
                      <a:pt x="2623" y="1918"/>
                      <a:pt x="2650" y="1911"/>
                      <a:pt x="2676" y="1911"/>
                    </a:cubicBezTo>
                    <a:cubicBezTo>
                      <a:pt x="2892" y="1911"/>
                      <a:pt x="3068" y="2386"/>
                      <a:pt x="3036" y="2577"/>
                    </a:cubicBezTo>
                    <a:cubicBezTo>
                      <a:pt x="3024" y="2756"/>
                      <a:pt x="3363" y="2798"/>
                      <a:pt x="3679" y="2798"/>
                    </a:cubicBezTo>
                    <a:cubicBezTo>
                      <a:pt x="3950" y="2798"/>
                      <a:pt x="4203" y="2767"/>
                      <a:pt x="4203" y="2767"/>
                    </a:cubicBezTo>
                    <a:cubicBezTo>
                      <a:pt x="4203" y="2767"/>
                      <a:pt x="4168" y="1410"/>
                      <a:pt x="3679" y="755"/>
                    </a:cubicBezTo>
                    <a:cubicBezTo>
                      <a:pt x="3363" y="330"/>
                      <a:pt x="2990" y="0"/>
                      <a:pt x="24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3"/>
              <p:cNvSpPr/>
              <p:nvPr/>
            </p:nvSpPr>
            <p:spPr>
              <a:xfrm>
                <a:off x="7779367" y="853540"/>
                <a:ext cx="181097" cy="112697"/>
              </a:xfrm>
              <a:custGeom>
                <a:avLst/>
                <a:gdLst/>
                <a:ahLst/>
                <a:cxnLst/>
                <a:rect l="l" t="t" r="r" b="b"/>
                <a:pathLst>
                  <a:path w="2870" h="1786" extrusionOk="0">
                    <a:moveTo>
                      <a:pt x="1524" y="1"/>
                    </a:moveTo>
                    <a:cubicBezTo>
                      <a:pt x="974" y="1"/>
                      <a:pt x="393" y="155"/>
                      <a:pt x="393" y="155"/>
                    </a:cubicBezTo>
                    <a:cubicBezTo>
                      <a:pt x="238" y="452"/>
                      <a:pt x="0" y="726"/>
                      <a:pt x="417" y="810"/>
                    </a:cubicBezTo>
                    <a:cubicBezTo>
                      <a:pt x="834" y="869"/>
                      <a:pt x="2620" y="821"/>
                      <a:pt x="2786" y="1786"/>
                    </a:cubicBezTo>
                    <a:cubicBezTo>
                      <a:pt x="2870" y="1750"/>
                      <a:pt x="2810" y="595"/>
                      <a:pt x="2298" y="190"/>
                    </a:cubicBezTo>
                    <a:cubicBezTo>
                      <a:pt x="2117" y="47"/>
                      <a:pt x="1825" y="1"/>
                      <a:pt x="1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3"/>
              <p:cNvSpPr/>
              <p:nvPr/>
            </p:nvSpPr>
            <p:spPr>
              <a:xfrm>
                <a:off x="7910048" y="693580"/>
                <a:ext cx="139830" cy="172768"/>
              </a:xfrm>
              <a:custGeom>
                <a:avLst/>
                <a:gdLst/>
                <a:ahLst/>
                <a:cxnLst/>
                <a:rect l="l" t="t" r="r" b="b"/>
                <a:pathLst>
                  <a:path w="2216" h="2738" extrusionOk="0">
                    <a:moveTo>
                      <a:pt x="1062" y="0"/>
                    </a:moveTo>
                    <a:cubicBezTo>
                      <a:pt x="655" y="0"/>
                      <a:pt x="167" y="419"/>
                      <a:pt x="72" y="928"/>
                    </a:cubicBezTo>
                    <a:cubicBezTo>
                      <a:pt x="1" y="1273"/>
                      <a:pt x="608" y="1392"/>
                      <a:pt x="1025" y="1618"/>
                    </a:cubicBezTo>
                    <a:cubicBezTo>
                      <a:pt x="1430" y="1844"/>
                      <a:pt x="2215" y="2737"/>
                      <a:pt x="2215" y="2737"/>
                    </a:cubicBezTo>
                    <a:cubicBezTo>
                      <a:pt x="2096" y="1630"/>
                      <a:pt x="1692" y="368"/>
                      <a:pt x="1358" y="94"/>
                    </a:cubicBezTo>
                    <a:cubicBezTo>
                      <a:pt x="1271" y="29"/>
                      <a:pt x="1169" y="0"/>
                      <a:pt x="1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a:off x="7921343" y="700837"/>
                <a:ext cx="64173" cy="50165"/>
              </a:xfrm>
              <a:custGeom>
                <a:avLst/>
                <a:gdLst/>
                <a:ahLst/>
                <a:cxnLst/>
                <a:rect l="l" t="t" r="r" b="b"/>
                <a:pathLst>
                  <a:path w="1017" h="795" extrusionOk="0">
                    <a:moveTo>
                      <a:pt x="823" y="0"/>
                    </a:moveTo>
                    <a:cubicBezTo>
                      <a:pt x="812" y="0"/>
                      <a:pt x="800" y="1"/>
                      <a:pt x="786" y="3"/>
                    </a:cubicBezTo>
                    <a:cubicBezTo>
                      <a:pt x="548" y="39"/>
                      <a:pt x="477" y="146"/>
                      <a:pt x="477" y="146"/>
                    </a:cubicBezTo>
                    <a:cubicBezTo>
                      <a:pt x="477" y="146"/>
                      <a:pt x="600" y="79"/>
                      <a:pt x="666" y="79"/>
                    </a:cubicBezTo>
                    <a:cubicBezTo>
                      <a:pt x="696" y="79"/>
                      <a:pt x="714" y="93"/>
                      <a:pt x="703" y="134"/>
                    </a:cubicBezTo>
                    <a:cubicBezTo>
                      <a:pt x="666" y="236"/>
                      <a:pt x="395" y="404"/>
                      <a:pt x="291" y="404"/>
                    </a:cubicBezTo>
                    <a:cubicBezTo>
                      <a:pt x="262" y="404"/>
                      <a:pt x="245" y="391"/>
                      <a:pt x="251" y="360"/>
                    </a:cubicBezTo>
                    <a:cubicBezTo>
                      <a:pt x="256" y="347"/>
                      <a:pt x="257" y="341"/>
                      <a:pt x="255" y="341"/>
                    </a:cubicBezTo>
                    <a:lnTo>
                      <a:pt x="255" y="341"/>
                    </a:lnTo>
                    <a:cubicBezTo>
                      <a:pt x="237" y="341"/>
                      <a:pt x="1" y="729"/>
                      <a:pt x="1" y="729"/>
                    </a:cubicBezTo>
                    <a:cubicBezTo>
                      <a:pt x="4" y="775"/>
                      <a:pt x="43" y="795"/>
                      <a:pt x="102" y="795"/>
                    </a:cubicBezTo>
                    <a:cubicBezTo>
                      <a:pt x="260" y="795"/>
                      <a:pt x="562" y="655"/>
                      <a:pt x="727" y="491"/>
                    </a:cubicBezTo>
                    <a:cubicBezTo>
                      <a:pt x="940" y="277"/>
                      <a:pt x="1016" y="0"/>
                      <a:pt x="8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3"/>
              <p:cNvSpPr/>
              <p:nvPr/>
            </p:nvSpPr>
            <p:spPr>
              <a:xfrm>
                <a:off x="7830415" y="1054136"/>
                <a:ext cx="368188" cy="492306"/>
              </a:xfrm>
              <a:custGeom>
                <a:avLst/>
                <a:gdLst/>
                <a:ahLst/>
                <a:cxnLst/>
                <a:rect l="l" t="t" r="r" b="b"/>
                <a:pathLst>
                  <a:path w="5835" h="7802" extrusionOk="0">
                    <a:moveTo>
                      <a:pt x="4608" y="1"/>
                    </a:moveTo>
                    <a:cubicBezTo>
                      <a:pt x="4318" y="1"/>
                      <a:pt x="4085" y="36"/>
                      <a:pt x="4085" y="36"/>
                    </a:cubicBezTo>
                    <a:cubicBezTo>
                      <a:pt x="3954" y="429"/>
                      <a:pt x="3311" y="2214"/>
                      <a:pt x="2823" y="3334"/>
                    </a:cubicBezTo>
                    <a:cubicBezTo>
                      <a:pt x="2334" y="4179"/>
                      <a:pt x="1882" y="5191"/>
                      <a:pt x="1513" y="5810"/>
                    </a:cubicBezTo>
                    <a:cubicBezTo>
                      <a:pt x="1311" y="5953"/>
                      <a:pt x="1013" y="5989"/>
                      <a:pt x="810" y="6167"/>
                    </a:cubicBezTo>
                    <a:cubicBezTo>
                      <a:pt x="608" y="6370"/>
                      <a:pt x="489" y="6394"/>
                      <a:pt x="263" y="6465"/>
                    </a:cubicBezTo>
                    <a:cubicBezTo>
                      <a:pt x="186" y="6498"/>
                      <a:pt x="220" y="6611"/>
                      <a:pt x="346" y="6611"/>
                    </a:cubicBezTo>
                    <a:cubicBezTo>
                      <a:pt x="357" y="6611"/>
                      <a:pt x="369" y="6610"/>
                      <a:pt x="382" y="6608"/>
                    </a:cubicBezTo>
                    <a:cubicBezTo>
                      <a:pt x="525" y="6572"/>
                      <a:pt x="810" y="6572"/>
                      <a:pt x="810" y="6572"/>
                    </a:cubicBezTo>
                    <a:lnTo>
                      <a:pt x="810" y="6572"/>
                    </a:lnTo>
                    <a:cubicBezTo>
                      <a:pt x="810" y="6572"/>
                      <a:pt x="632" y="6822"/>
                      <a:pt x="441" y="6977"/>
                    </a:cubicBezTo>
                    <a:cubicBezTo>
                      <a:pt x="251" y="7120"/>
                      <a:pt x="1" y="7358"/>
                      <a:pt x="120" y="7394"/>
                    </a:cubicBezTo>
                    <a:cubicBezTo>
                      <a:pt x="122" y="7394"/>
                      <a:pt x="125" y="7394"/>
                      <a:pt x="128" y="7394"/>
                    </a:cubicBezTo>
                    <a:cubicBezTo>
                      <a:pt x="196" y="7394"/>
                      <a:pt x="378" y="7269"/>
                      <a:pt x="549" y="7144"/>
                    </a:cubicBezTo>
                    <a:lnTo>
                      <a:pt x="549" y="7144"/>
                    </a:lnTo>
                    <a:cubicBezTo>
                      <a:pt x="322" y="7322"/>
                      <a:pt x="96" y="7525"/>
                      <a:pt x="156" y="7584"/>
                    </a:cubicBezTo>
                    <a:cubicBezTo>
                      <a:pt x="166" y="7597"/>
                      <a:pt x="182" y="7603"/>
                      <a:pt x="202" y="7603"/>
                    </a:cubicBezTo>
                    <a:cubicBezTo>
                      <a:pt x="276" y="7603"/>
                      <a:pt x="408" y="7528"/>
                      <a:pt x="549" y="7453"/>
                    </a:cubicBezTo>
                    <a:lnTo>
                      <a:pt x="549" y="7453"/>
                    </a:lnTo>
                    <a:cubicBezTo>
                      <a:pt x="418" y="7560"/>
                      <a:pt x="322" y="7679"/>
                      <a:pt x="382" y="7739"/>
                    </a:cubicBezTo>
                    <a:cubicBezTo>
                      <a:pt x="392" y="7746"/>
                      <a:pt x="405" y="7750"/>
                      <a:pt x="421" y="7750"/>
                    </a:cubicBezTo>
                    <a:cubicBezTo>
                      <a:pt x="484" y="7750"/>
                      <a:pt x="592" y="7700"/>
                      <a:pt x="715" y="7644"/>
                    </a:cubicBezTo>
                    <a:lnTo>
                      <a:pt x="715" y="7644"/>
                    </a:lnTo>
                    <a:cubicBezTo>
                      <a:pt x="632" y="7691"/>
                      <a:pt x="596" y="7751"/>
                      <a:pt x="596" y="7775"/>
                    </a:cubicBezTo>
                    <a:cubicBezTo>
                      <a:pt x="598" y="7793"/>
                      <a:pt x="616" y="7801"/>
                      <a:pt x="646" y="7801"/>
                    </a:cubicBezTo>
                    <a:cubicBezTo>
                      <a:pt x="774" y="7801"/>
                      <a:pt x="1126" y="7644"/>
                      <a:pt x="1453" y="7394"/>
                    </a:cubicBezTo>
                    <a:cubicBezTo>
                      <a:pt x="1751" y="7156"/>
                      <a:pt x="1965" y="6655"/>
                      <a:pt x="2108" y="6358"/>
                    </a:cubicBezTo>
                    <a:cubicBezTo>
                      <a:pt x="2596" y="5858"/>
                      <a:pt x="4013" y="4369"/>
                      <a:pt x="4263" y="3846"/>
                    </a:cubicBezTo>
                    <a:cubicBezTo>
                      <a:pt x="4597" y="3191"/>
                      <a:pt x="5835" y="1095"/>
                      <a:pt x="5680" y="452"/>
                    </a:cubicBezTo>
                    <a:cubicBezTo>
                      <a:pt x="5581" y="77"/>
                      <a:pt x="5034" y="1"/>
                      <a:pt x="4608" y="1"/>
                    </a:cubicBezTo>
                    <a:close/>
                  </a:path>
                </a:pathLst>
              </a:custGeom>
              <a:solidFill>
                <a:srgbClr val="FFBE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3"/>
              <p:cNvSpPr/>
              <p:nvPr/>
            </p:nvSpPr>
            <p:spPr>
              <a:xfrm>
                <a:off x="8046029" y="943016"/>
                <a:ext cx="176617" cy="224573"/>
              </a:xfrm>
              <a:custGeom>
                <a:avLst/>
                <a:gdLst/>
                <a:ahLst/>
                <a:cxnLst/>
                <a:rect l="l" t="t" r="r" b="b"/>
                <a:pathLst>
                  <a:path w="2799" h="3559" extrusionOk="0">
                    <a:moveTo>
                      <a:pt x="1495" y="1"/>
                    </a:moveTo>
                    <a:cubicBezTo>
                      <a:pt x="1049" y="1"/>
                      <a:pt x="848" y="420"/>
                      <a:pt x="596" y="1011"/>
                    </a:cubicBezTo>
                    <a:cubicBezTo>
                      <a:pt x="120" y="2190"/>
                      <a:pt x="1" y="3285"/>
                      <a:pt x="1" y="3285"/>
                    </a:cubicBezTo>
                    <a:cubicBezTo>
                      <a:pt x="1" y="3285"/>
                      <a:pt x="2096" y="3380"/>
                      <a:pt x="2573" y="3559"/>
                    </a:cubicBezTo>
                    <a:cubicBezTo>
                      <a:pt x="2799" y="3213"/>
                      <a:pt x="2739" y="1558"/>
                      <a:pt x="2501" y="892"/>
                    </a:cubicBezTo>
                    <a:cubicBezTo>
                      <a:pt x="2275" y="225"/>
                      <a:pt x="1942" y="70"/>
                      <a:pt x="1620" y="11"/>
                    </a:cubicBezTo>
                    <a:cubicBezTo>
                      <a:pt x="1576" y="4"/>
                      <a:pt x="1535" y="1"/>
                      <a:pt x="14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3"/>
              <p:cNvSpPr/>
              <p:nvPr/>
            </p:nvSpPr>
            <p:spPr>
              <a:xfrm>
                <a:off x="8072342" y="3361279"/>
                <a:ext cx="184883" cy="277577"/>
              </a:xfrm>
              <a:custGeom>
                <a:avLst/>
                <a:gdLst/>
                <a:ahLst/>
                <a:cxnLst/>
                <a:rect l="l" t="t" r="r" b="b"/>
                <a:pathLst>
                  <a:path w="2930" h="4399" extrusionOk="0">
                    <a:moveTo>
                      <a:pt x="929" y="1"/>
                    </a:moveTo>
                    <a:cubicBezTo>
                      <a:pt x="1108" y="180"/>
                      <a:pt x="1560" y="1263"/>
                      <a:pt x="1501" y="1442"/>
                    </a:cubicBezTo>
                    <a:cubicBezTo>
                      <a:pt x="1394" y="939"/>
                      <a:pt x="787" y="272"/>
                      <a:pt x="198" y="272"/>
                    </a:cubicBezTo>
                    <a:cubicBezTo>
                      <a:pt x="132" y="272"/>
                      <a:pt x="66" y="281"/>
                      <a:pt x="1" y="299"/>
                    </a:cubicBezTo>
                    <a:cubicBezTo>
                      <a:pt x="525" y="418"/>
                      <a:pt x="1167" y="1156"/>
                      <a:pt x="989" y="2204"/>
                    </a:cubicBezTo>
                    <a:cubicBezTo>
                      <a:pt x="822" y="3239"/>
                      <a:pt x="1287" y="4335"/>
                      <a:pt x="1965" y="4394"/>
                    </a:cubicBezTo>
                    <a:cubicBezTo>
                      <a:pt x="1965" y="4394"/>
                      <a:pt x="1993" y="4399"/>
                      <a:pt x="2039" y="4399"/>
                    </a:cubicBezTo>
                    <a:cubicBezTo>
                      <a:pt x="2230" y="4399"/>
                      <a:pt x="2738" y="4321"/>
                      <a:pt x="2834" y="3513"/>
                    </a:cubicBezTo>
                    <a:cubicBezTo>
                      <a:pt x="2930" y="2525"/>
                      <a:pt x="1382" y="120"/>
                      <a:pt x="9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3"/>
              <p:cNvSpPr/>
              <p:nvPr/>
            </p:nvSpPr>
            <p:spPr>
              <a:xfrm>
                <a:off x="8125725" y="2884240"/>
                <a:ext cx="73638" cy="192392"/>
              </a:xfrm>
              <a:custGeom>
                <a:avLst/>
                <a:gdLst/>
                <a:ahLst/>
                <a:cxnLst/>
                <a:rect l="l" t="t" r="r" b="b"/>
                <a:pathLst>
                  <a:path w="1167" h="3049" extrusionOk="0">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43"/>
            <p:cNvGrpSpPr/>
            <p:nvPr/>
          </p:nvGrpSpPr>
          <p:grpSpPr>
            <a:xfrm>
              <a:off x="8326250" y="-23900"/>
              <a:ext cx="1220922" cy="4629226"/>
              <a:chOff x="8326250" y="-23900"/>
              <a:chExt cx="1220922" cy="4629226"/>
            </a:xfrm>
          </p:grpSpPr>
          <p:grpSp>
            <p:nvGrpSpPr>
              <p:cNvPr id="1458" name="Google Shape;1458;p43"/>
              <p:cNvGrpSpPr/>
              <p:nvPr/>
            </p:nvGrpSpPr>
            <p:grpSpPr>
              <a:xfrm>
                <a:off x="8326250" y="-23900"/>
                <a:ext cx="1220922" cy="4629226"/>
                <a:chOff x="8326271" y="-20999"/>
                <a:chExt cx="1220922" cy="4626450"/>
              </a:xfrm>
            </p:grpSpPr>
            <p:sp>
              <p:nvSpPr>
                <p:cNvPr id="1459" name="Google Shape;1459;p43"/>
                <p:cNvSpPr/>
                <p:nvPr/>
              </p:nvSpPr>
              <p:spPr>
                <a:xfrm>
                  <a:off x="8326271" y="-20999"/>
                  <a:ext cx="1220922" cy="4626450"/>
                </a:xfrm>
                <a:custGeom>
                  <a:avLst/>
                  <a:gdLst/>
                  <a:ahLst/>
                  <a:cxnLst/>
                  <a:rect l="l" t="t" r="r" b="b"/>
                  <a:pathLst>
                    <a:path w="19349" h="67033" extrusionOk="0">
                      <a:moveTo>
                        <a:pt x="1" y="1"/>
                      </a:moveTo>
                      <a:lnTo>
                        <a:pt x="1" y="67033"/>
                      </a:lnTo>
                      <a:lnTo>
                        <a:pt x="19349" y="67033"/>
                      </a:lnTo>
                      <a:lnTo>
                        <a:pt x="193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3"/>
                <p:cNvSpPr/>
                <p:nvPr/>
              </p:nvSpPr>
              <p:spPr>
                <a:xfrm>
                  <a:off x="8382288" y="6248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9021913" y="77372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3"/>
                <p:cNvSpPr/>
                <p:nvPr/>
              </p:nvSpPr>
              <p:spPr>
                <a:xfrm rot="10800000" flipH="1">
                  <a:off x="8377525" y="15576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3"/>
                <p:cNvSpPr/>
                <p:nvPr/>
              </p:nvSpPr>
              <p:spPr>
                <a:xfrm rot="10800000" flipH="1">
                  <a:off x="8852125" y="14115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3"/>
                <p:cNvSpPr/>
                <p:nvPr/>
              </p:nvSpPr>
              <p:spPr>
                <a:xfrm rot="10800000" flipH="1">
                  <a:off x="83822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3"/>
                <p:cNvSpPr/>
                <p:nvPr/>
              </p:nvSpPr>
              <p:spPr>
                <a:xfrm rot="10800000" flipH="1">
                  <a:off x="9026688" y="10671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rot="10800000" flipH="1">
                  <a:off x="8856888" y="9210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3"/>
                <p:cNvSpPr/>
                <p:nvPr/>
              </p:nvSpPr>
              <p:spPr>
                <a:xfrm rot="10800000" flipH="1">
                  <a:off x="84870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3"/>
                <p:cNvSpPr/>
                <p:nvPr/>
              </p:nvSpPr>
              <p:spPr>
                <a:xfrm rot="10800000" flipH="1">
                  <a:off x="8809263" y="31298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rot="10800000" flipH="1">
                  <a:off x="9131463" y="3414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rot="10800000" flipH="1">
                  <a:off x="8639463" y="29837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3"/>
                <p:cNvSpPr/>
                <p:nvPr/>
              </p:nvSpPr>
              <p:spPr>
                <a:xfrm flipH="1">
                  <a:off x="8529925" y="21970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3"/>
                <p:cNvSpPr/>
                <p:nvPr/>
              </p:nvSpPr>
              <p:spPr>
                <a:xfrm flipH="1">
                  <a:off x="8377525" y="23431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flipH="1">
                  <a:off x="91790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flipH="1">
                  <a:off x="8534688" y="17065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3"/>
                <p:cNvSpPr/>
                <p:nvPr/>
              </p:nvSpPr>
              <p:spPr>
                <a:xfrm flipH="1">
                  <a:off x="8704488" y="1852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3"/>
                <p:cNvSpPr/>
                <p:nvPr/>
              </p:nvSpPr>
              <p:spPr>
                <a:xfrm rot="10800000">
                  <a:off x="8529925" y="26393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rot="10800000">
                  <a:off x="8699725" y="2493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rot="10800000">
                  <a:off x="90647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rot="10800000">
                  <a:off x="87425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3"/>
                <p:cNvSpPr/>
                <p:nvPr/>
              </p:nvSpPr>
              <p:spPr>
                <a:xfrm rot="10800000">
                  <a:off x="8420388" y="42127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3"/>
                <p:cNvSpPr/>
                <p:nvPr/>
              </p:nvSpPr>
              <p:spPr>
                <a:xfrm rot="10800000">
                  <a:off x="8912388" y="40666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flipH="1">
                  <a:off x="9021925" y="39165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3"/>
                <p:cNvSpPr/>
                <p:nvPr/>
              </p:nvSpPr>
              <p:spPr>
                <a:xfrm>
                  <a:off x="9021925" y="35641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3"/>
                <p:cNvSpPr/>
                <p:nvPr/>
              </p:nvSpPr>
              <p:spPr>
                <a:xfrm>
                  <a:off x="9174325" y="371021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rot="10800000" flipH="1">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rot="10800000">
                  <a:off x="8377525" y="37221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rot="10800000">
                  <a:off x="8547325" y="357608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rot="10800000" flipH="1">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rot="10800000">
                  <a:off x="8591013" y="4065363"/>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rot="10800000">
                  <a:off x="8487075" y="3279900"/>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rot="10800000" flipH="1">
                  <a:off x="9131463" y="2811525"/>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rot="10800000">
                  <a:off x="8377525" y="131638"/>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 name="Google Shape;1493;p43"/>
              <p:cNvSpPr/>
              <p:nvPr/>
            </p:nvSpPr>
            <p:spPr>
              <a:xfrm>
                <a:off x="90266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3"/>
              <p:cNvSpPr/>
              <p:nvPr/>
            </p:nvSpPr>
            <p:spPr>
              <a:xfrm>
                <a:off x="8704466" y="1288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3"/>
              <p:cNvSpPr/>
              <p:nvPr/>
            </p:nvSpPr>
            <p:spPr>
              <a:xfrm>
                <a:off x="88446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8522416" y="2749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3"/>
              <p:cNvSpPr/>
              <p:nvPr/>
            </p:nvSpPr>
            <p:spPr>
              <a:xfrm>
                <a:off x="9026666" y="421036"/>
                <a:ext cx="322200" cy="146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364">
                                            <p:txEl>
                                              <p:pRg st="0" end="0"/>
                                            </p:txEl>
                                          </p:spTgt>
                                        </p:tgtEl>
                                        <p:attrNameLst>
                                          <p:attrName>style.visibility</p:attrName>
                                        </p:attrNameLst>
                                      </p:cBhvr>
                                      <p:to>
                                        <p:strVal val="visible"/>
                                      </p:to>
                                    </p:set>
                                    <p:animEffect transition="in" filter="barn(inVertical)">
                                      <p:cBhvr>
                                        <p:cTn id="7" dur="500"/>
                                        <p:tgtEl>
                                          <p:spTgt spid="136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364">
                                            <p:txEl>
                                              <p:pRg st="2" end="2"/>
                                            </p:txEl>
                                          </p:spTgt>
                                        </p:tgtEl>
                                        <p:attrNameLst>
                                          <p:attrName>style.visibility</p:attrName>
                                        </p:attrNameLst>
                                      </p:cBhvr>
                                      <p:to>
                                        <p:strVal val="visible"/>
                                      </p:to>
                                    </p:set>
                                    <p:animEffect transition="in" filter="barn(inVertical)">
                                      <p:cBhvr>
                                        <p:cTn id="12" dur="500"/>
                                        <p:tgtEl>
                                          <p:spTgt spid="136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364">
                                            <p:txEl>
                                              <p:pRg st="4" end="4"/>
                                            </p:txEl>
                                          </p:spTgt>
                                        </p:tgtEl>
                                        <p:attrNameLst>
                                          <p:attrName>style.visibility</p:attrName>
                                        </p:attrNameLst>
                                      </p:cBhvr>
                                      <p:to>
                                        <p:strVal val="visible"/>
                                      </p:to>
                                    </p:set>
                                    <p:animEffect transition="in" filter="barn(inVertical)">
                                      <p:cBhvr>
                                        <p:cTn id="17" dur="500"/>
                                        <p:tgtEl>
                                          <p:spTgt spid="1364">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364">
                                            <p:txEl>
                                              <p:pRg st="6" end="6"/>
                                            </p:txEl>
                                          </p:spTgt>
                                        </p:tgtEl>
                                        <p:attrNameLst>
                                          <p:attrName>style.visibility</p:attrName>
                                        </p:attrNameLst>
                                      </p:cBhvr>
                                      <p:to>
                                        <p:strVal val="visible"/>
                                      </p:to>
                                    </p:set>
                                    <p:animEffect transition="in" filter="barn(inVertical)">
                                      <p:cBhvr>
                                        <p:cTn id="22" dur="500"/>
                                        <p:tgtEl>
                                          <p:spTgt spid="136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4" grpId="0" build="p"/>
    </p:bldLst>
  </p:timing>
</p:sld>
</file>

<file path=ppt/theme/theme1.xml><?xml version="1.0" encoding="utf-8"?>
<a:theme xmlns:a="http://schemas.openxmlformats.org/drawingml/2006/main" name="Firefighter Training Workshop by Slidesgo">
  <a:themeElements>
    <a:clrScheme name="Simple Light">
      <a:dk1>
        <a:srgbClr val="FFFFFF"/>
      </a:dk1>
      <a:lt1>
        <a:srgbClr val="281F28"/>
      </a:lt1>
      <a:dk2>
        <a:srgbClr val="999999"/>
      </a:dk2>
      <a:lt2>
        <a:srgbClr val="D9D9D9"/>
      </a:lt2>
      <a:accent1>
        <a:srgbClr val="000000"/>
      </a:accent1>
      <a:accent2>
        <a:srgbClr val="C90000"/>
      </a:accent2>
      <a:accent3>
        <a:srgbClr val="D86507"/>
      </a:accent3>
      <a:accent4>
        <a:srgbClr val="F4872F"/>
      </a:accent4>
      <a:accent5>
        <a:srgbClr val="FFDE3B"/>
      </a:accent5>
      <a:accent6>
        <a:srgbClr val="BED9ED"/>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742</Words>
  <Application>Microsoft Office PowerPoint</Application>
  <PresentationFormat>On-screen Show (16:9)</PresentationFormat>
  <Paragraphs>133</Paragraphs>
  <Slides>28</Slides>
  <Notes>28</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Raleway Black</vt:lpstr>
      <vt:lpstr>Montserrat</vt:lpstr>
      <vt:lpstr>Nunito</vt:lpstr>
      <vt:lpstr>Roboto</vt:lpstr>
      <vt:lpstr>Arial</vt:lpstr>
      <vt:lpstr>Suez One</vt:lpstr>
      <vt:lpstr>Raleway</vt:lpstr>
      <vt:lpstr>Firefighter Training Workshop by Slidesgo</vt:lpstr>
      <vt:lpstr>PowerPoint Presentation</vt:lpstr>
      <vt:lpstr>OUTLINE</vt:lpstr>
      <vt:lpstr>INTRODUCTION</vt:lpstr>
      <vt:lpstr>INTRODUCTION</vt:lpstr>
      <vt:lpstr>CONCEPTS</vt:lpstr>
      <vt:lpstr>MOTIVATION</vt:lpstr>
      <vt:lpstr>MOTIVATION</vt:lpstr>
      <vt:lpstr>OBJECTIVE</vt:lpstr>
      <vt:lpstr>OBJECTIVE</vt:lpstr>
      <vt:lpstr>Equipment List</vt:lpstr>
      <vt:lpstr>PowerPoint Presentation</vt:lpstr>
      <vt:lpstr>System Implementation</vt:lpstr>
      <vt:lpstr>Features of the System</vt:lpstr>
      <vt:lpstr>System Interfaces</vt:lpstr>
      <vt:lpstr>System Interfaces (Cont.)</vt:lpstr>
      <vt:lpstr>System Interfaces (Cont.)</vt:lpstr>
      <vt:lpstr>System Interfaces (Cont.)</vt:lpstr>
      <vt:lpstr>Demonstration</vt:lpstr>
      <vt:lpstr>Demonstration(Cont.)</vt:lpstr>
      <vt:lpstr>Methodology</vt:lpstr>
      <vt:lpstr>Methodology</vt:lpstr>
      <vt:lpstr>Methodology(Cont.)</vt:lpstr>
      <vt:lpstr>FUTURE STUDY</vt:lpstr>
      <vt:lpstr>FUTURE STUDY</vt:lpstr>
      <vt:lpstr>CONCLUSION</vt:lpstr>
      <vt:lpstr>CONCLUSION</vt:lpstr>
      <vt:lpstr>So We are your rescuer</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Fire Phoenix</dc:title>
  <cp:lastModifiedBy>George Tonmoy Roy</cp:lastModifiedBy>
  <cp:revision>3</cp:revision>
  <dcterms:modified xsi:type="dcterms:W3CDTF">2023-12-03T02:57:40Z</dcterms:modified>
</cp:coreProperties>
</file>